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16"/>
  </p:handoutMasterIdLst>
  <p:sldIdLst>
    <p:sldId id="322" r:id="rId3"/>
    <p:sldId id="346" r:id="rId5"/>
    <p:sldId id="345" r:id="rId6"/>
    <p:sldId id="323" r:id="rId7"/>
    <p:sldId id="314" r:id="rId8"/>
    <p:sldId id="348" r:id="rId9"/>
    <p:sldId id="349" r:id="rId10"/>
    <p:sldId id="350" r:id="rId11"/>
    <p:sldId id="351" r:id="rId12"/>
    <p:sldId id="352" r:id="rId13"/>
    <p:sldId id="353" r:id="rId14"/>
    <p:sldId id="331" r:id="rId15"/>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FEE5D3"/>
    <a:srgbClr val="F23C00"/>
    <a:srgbClr val="21A247"/>
    <a:srgbClr val="00BE9C"/>
    <a:srgbClr val="005F4E"/>
    <a:srgbClr val="4F5962"/>
    <a:srgbClr val="2930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85017" autoAdjust="0"/>
  </p:normalViewPr>
  <p:slideViewPr>
    <p:cSldViewPr snapToGrid="0" snapToObjects="1">
      <p:cViewPr>
        <p:scale>
          <a:sx n="75" d="100"/>
          <a:sy n="75" d="100"/>
        </p:scale>
        <p:origin x="780" y="342"/>
      </p:cViewPr>
      <p:guideLst/>
    </p:cSldViewPr>
  </p:slideViewPr>
  <p:notesTextViewPr>
    <p:cViewPr>
      <p:scale>
        <a:sx n="1" d="1"/>
        <a:sy n="1" d="1"/>
      </p:scale>
      <p:origin x="0" y="0"/>
    </p:cViewPr>
  </p:notesTextViewPr>
  <p:sorterViewPr>
    <p:cViewPr>
      <p:scale>
        <a:sx n="40" d="100"/>
        <a:sy n="40" d="100"/>
      </p:scale>
      <p:origin x="0" y="0"/>
    </p:cViewPr>
  </p:sorterViewPr>
  <p:notesViewPr>
    <p:cSldViewPr snapToGrid="0" snapToObjects="1">
      <p:cViewPr varScale="1">
        <p:scale>
          <a:sx n="85" d="100"/>
          <a:sy n="85" d="100"/>
        </p:scale>
        <p:origin x="2680"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gs" Target="tags/tag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handoutMaster" Target="handoutMasters/handoutMaster1.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Calibri" panose="020F0502020204030204" pitchFamily="34" charset="0"/>
                <a:cs typeface="Calibri" panose="020F0502020204030204" pitchFamily="34" charset="0"/>
              </a:defRPr>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Calibri" panose="020F0502020204030204" pitchFamily="34" charset="0"/>
                <a:cs typeface="Calibri" panose="020F0502020204030204" pitchFamily="34" charset="0"/>
              </a:defRPr>
            </a:lvl1pPr>
          </a:lstStyle>
          <a:p>
            <a:fld id="{3E6E1E63-6347-BD4F-A808-7F54FA34CE72}"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Calibri" panose="020F0502020204030204" pitchFamily="34" charset="0"/>
                <a:cs typeface="Calibri" panose="020F0502020204030204" pitchFamily="34" charset="0"/>
              </a:defRPr>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Calibri" panose="020F0502020204030204" pitchFamily="34" charset="0"/>
                <a:cs typeface="Calibri" panose="020F0502020204030204" pitchFamily="34" charset="0"/>
              </a:defRPr>
            </a:lvl1pPr>
          </a:lstStyle>
          <a:p>
            <a:fld id="{211EDE8F-5748-564A-B104-45C8D634421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Calibri" panose="020F0502020204030204" pitchFamily="34" charset="0"/>
        <a:cs typeface="Calibri" panose="020F0502020204030204" pitchFamily="34" charset="0"/>
      </a:defRPr>
    </a:lvl1pPr>
    <a:lvl2pPr marL="457200" algn="l" defTabSz="914400" rtl="0" eaLnBrk="1" latinLnBrk="0" hangingPunct="1">
      <a:defRPr sz="1200" kern="1200">
        <a:solidFill>
          <a:schemeClr val="tx1"/>
        </a:solidFill>
        <a:latin typeface="+mn-lt"/>
        <a:ea typeface="Calibri" panose="020F0502020204030204" pitchFamily="34" charset="0"/>
        <a:cs typeface="Calibri" panose="020F0502020204030204" pitchFamily="34" charset="0"/>
      </a:defRPr>
    </a:lvl2pPr>
    <a:lvl3pPr marL="914400" algn="l" defTabSz="914400" rtl="0" eaLnBrk="1" latinLnBrk="0" hangingPunct="1">
      <a:defRPr sz="1200" kern="1200">
        <a:solidFill>
          <a:schemeClr val="tx1"/>
        </a:solidFill>
        <a:latin typeface="+mn-lt"/>
        <a:ea typeface="Calibri" panose="020F0502020204030204" pitchFamily="34" charset="0"/>
        <a:cs typeface="Calibri" panose="020F0502020204030204" pitchFamily="34" charset="0"/>
      </a:defRPr>
    </a:lvl3pPr>
    <a:lvl4pPr marL="1371600" algn="l" defTabSz="914400" rtl="0" eaLnBrk="1" latinLnBrk="0" hangingPunct="1">
      <a:defRPr sz="1200" kern="1200">
        <a:solidFill>
          <a:schemeClr val="tx1"/>
        </a:solidFill>
        <a:latin typeface="+mn-lt"/>
        <a:ea typeface="Calibri" panose="020F0502020204030204" pitchFamily="34" charset="0"/>
        <a:cs typeface="Calibri" panose="020F0502020204030204" pitchFamily="34" charset="0"/>
      </a:defRPr>
    </a:lvl4pPr>
    <a:lvl5pPr marL="1828800" algn="l" defTabSz="914400" rtl="0" eaLnBrk="1" latinLnBrk="0" hangingPunct="1">
      <a:defRPr sz="1200" kern="1200">
        <a:solidFill>
          <a:schemeClr val="tx1"/>
        </a:solidFill>
        <a:latin typeface="+mn-lt"/>
        <a:ea typeface="Calibri" panose="020F0502020204030204" pitchFamily="34" charset="0"/>
        <a:cs typeface="Calibri" panose="020F050202020403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5.png"/><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2_内容与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spd="med">
    <p:push dir="u"/>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3_内容与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spd="med">
    <p:push di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lumMod val="95000"/>
          </a:schemeClr>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BEBA8EAE-BF5A-486C-A8C5-ECC9F3942E4B}">
                <a14:imgProps xmlns:a14="http://schemas.microsoft.com/office/drawing/2010/main">
                  <a14:imgLayer r:embed="rId3">
                    <a14:imgEffect>
                      <a14:artisticGlass/>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userDrawn="1"/>
        </p:nvSpPr>
        <p:spPr>
          <a:xfrm>
            <a:off x="0" y="0"/>
            <a:ext cx="12192000" cy="6858000"/>
          </a:xfrm>
          <a:prstGeom prst="rect">
            <a:avLst/>
          </a:prstGeom>
          <a:solidFill>
            <a:schemeClr val="accent2">
              <a:lumMod val="20000"/>
              <a:lumOff val="8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Calibri" panose="020F0502020204030204" pitchFamily="34" charset="0"/>
              <a:ea typeface="Calibri" panose="020F0502020204030204" pitchFamily="34" charset="0"/>
              <a:cs typeface="Calibri" panose="020F0502020204030204" pitchFamily="34" charset="0"/>
            </a:endParaRPr>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1178" y="434074"/>
            <a:ext cx="379352" cy="401734"/>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004435" y="2686685"/>
            <a:ext cx="8387715" cy="1938020"/>
          </a:xfrm>
          <a:prstGeom prst="rect">
            <a:avLst/>
          </a:prstGeom>
          <a:noFill/>
        </p:spPr>
        <p:txBody>
          <a:bodyPr wrap="square" rtlCol="0">
            <a:spAutoFit/>
          </a:bodyPr>
          <a:lstStyle/>
          <a:p>
            <a:pPr algn="l"/>
            <a:r>
              <a:rPr lang="en-US" altLang="zh-CN" sz="6000" b="1" spc="-300" dirty="0" smtClean="0">
                <a:solidFill>
                  <a:srgbClr val="C00000"/>
                </a:solidFill>
                <a:latin typeface="Calibri" panose="020F0502020204030204" pitchFamily="34" charset="0"/>
                <a:ea typeface="Calibri" panose="020F0502020204030204" pitchFamily="34" charset="0"/>
                <a:cs typeface="Calibri" panose="020F0502020204030204" pitchFamily="34" charset="0"/>
              </a:rPr>
              <a:t>HOSPITAL MANAGMENT SYSTEM</a:t>
            </a:r>
            <a:endParaRPr lang="en-US" altLang="zh-CN" sz="6000" b="1" spc="-300" dirty="0" smtClean="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2" name="十字形 1"/>
          <p:cNvSpPr/>
          <p:nvPr/>
        </p:nvSpPr>
        <p:spPr>
          <a:xfrm rot="399223">
            <a:off x="2510830" y="1933576"/>
            <a:ext cx="1294405" cy="1294405"/>
          </a:xfrm>
          <a:prstGeom prst="plus">
            <a:avLst>
              <a:gd name="adj" fmla="val 32327"/>
            </a:avLst>
          </a:prstGeom>
          <a:solidFill>
            <a:srgbClr val="FEE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Calibri" panose="020F0502020204030204" pitchFamily="34" charset="0"/>
              <a:ea typeface="Calibri" panose="020F0502020204030204" pitchFamily="34" charset="0"/>
              <a:cs typeface="Calibri" panose="020F0502020204030204" pitchFamily="34" charset="0"/>
            </a:endParaRPr>
          </a:p>
        </p:txBody>
      </p:sp>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09271" y="5537514"/>
            <a:ext cx="1009530" cy="1147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2"/>
                                        </p:tgtEl>
                                        <p:attrNameLst>
                                          <p:attrName>ppt_w</p:attrName>
                                        </p:attrNameLst>
                                      </p:cBhvr>
                                      <p:tavLst>
                                        <p:tav tm="0">
                                          <p:val>
                                            <p:strVal val="#ppt_w*.05"/>
                                          </p:val>
                                        </p:tav>
                                        <p:tav tm="100000">
                                          <p:val>
                                            <p:strVal val="#ppt_w"/>
                                          </p:val>
                                        </p:tav>
                                      </p:tavLst>
                                    </p:anim>
                                    <p:anim calcmode="lin" valueType="num">
                                      <p:cBhvr>
                                        <p:cTn id="10" dur="1000" fill="hold"/>
                                        <p:tgtEl>
                                          <p:spTgt spid="1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2"/>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75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8" dur="75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9" dur="750" accel="50000" fill="hold">
                                          <p:stCondLst>
                                            <p:cond delay="750"/>
                                          </p:stCondLst>
                                        </p:cTn>
                                        <p:tgtEl>
                                          <p:spTgt spid="2"/>
                                        </p:tgtEl>
                                        <p:attrNameLst>
                                          <p:attrName>ppt_w</p:attrName>
                                        </p:attrNameLst>
                                      </p:cBhvr>
                                      <p:tavLst>
                                        <p:tav tm="0">
                                          <p:val>
                                            <p:strVal val="#ppt_w*.05"/>
                                          </p:val>
                                        </p:tav>
                                        <p:tav tm="100000">
                                          <p:val>
                                            <p:strVal val="#ppt_w"/>
                                          </p:val>
                                        </p:tav>
                                      </p:tavLst>
                                    </p:anim>
                                    <p:anim calcmode="lin" valueType="num">
                                      <p:cBhvr>
                                        <p:cTn id="20" dur="1500" fill="hold"/>
                                        <p:tgtEl>
                                          <p:spTgt spid="2"/>
                                        </p:tgtEl>
                                        <p:attrNameLst>
                                          <p:attrName>ppt_h</p:attrName>
                                        </p:attrNameLst>
                                      </p:cBhvr>
                                      <p:tavLst>
                                        <p:tav tm="0">
                                          <p:val>
                                            <p:strVal val="#ppt_h"/>
                                          </p:val>
                                        </p:tav>
                                        <p:tav tm="100000">
                                          <p:val>
                                            <p:strVal val="#ppt_h"/>
                                          </p:val>
                                        </p:tav>
                                      </p:tavLst>
                                    </p:anim>
                                    <p:anim calcmode="lin" valueType="num">
                                      <p:cBhvr>
                                        <p:cTn id="21" dur="75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22" dur="75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23" dur="750" accel="50000" fill="hold">
                                          <p:stCondLst>
                                            <p:cond delay="750"/>
                                          </p:stCondLst>
                                        </p:cTn>
                                        <p:tgtEl>
                                          <p:spTgt spid="2"/>
                                        </p:tgtEl>
                                        <p:attrNameLst>
                                          <p:attrName>ppt_y</p:attrName>
                                        </p:attrNameLst>
                                      </p:cBhvr>
                                      <p:tavLst>
                                        <p:tav tm="0">
                                          <p:val>
                                            <p:strVal val="#ppt_y+.1"/>
                                          </p:val>
                                        </p:tav>
                                        <p:tav tm="100000">
                                          <p:val>
                                            <p:strVal val="#ppt_y"/>
                                          </p:val>
                                        </p:tav>
                                      </p:tavLst>
                                    </p:anim>
                                    <p:animEffect transition="in" filter="fade">
                                      <p:cBhvr>
                                        <p:cTn id="24" dur="1500" decel="50000">
                                          <p:stCondLst>
                                            <p:cond delay="0"/>
                                          </p:stCondLst>
                                        </p:cTn>
                                        <p:tgtEl>
                                          <p:spTgt spid="2"/>
                                        </p:tgtEl>
                                      </p:cBhvr>
                                    </p:animEffect>
                                  </p:childTnLst>
                                </p:cTn>
                              </p:par>
                              <p:par>
                                <p:cTn id="25" presetID="42"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6"/>
          <p:cNvSpPr txBox="1"/>
          <p:nvPr/>
        </p:nvSpPr>
        <p:spPr>
          <a:xfrm>
            <a:off x="5744664" y="1912030"/>
            <a:ext cx="5075237" cy="70675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4000" dirty="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Accountant form</a:t>
            </a:r>
            <a:endParaRPr lang="en-US" sz="40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文本占位符 16"/>
          <p:cNvSpPr txBox="1"/>
          <p:nvPr/>
        </p:nvSpPr>
        <p:spPr>
          <a:xfrm>
            <a:off x="5829754" y="2656746"/>
            <a:ext cx="5244646" cy="73088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12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this form is view to the accountant after a successful login and views all employess that can get money.</a:t>
            </a:r>
            <a:endParaRPr lang="en-US" altLang="zh-CN" sz="16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413240" y="107950"/>
            <a:ext cx="2416175" cy="2746375"/>
          </a:xfrm>
          <a:prstGeom prst="rect">
            <a:avLst/>
          </a:prstGeom>
        </p:spPr>
      </p:pic>
      <p:sp>
        <p:nvSpPr>
          <p:cNvPr id="13" name="文本占位符 16"/>
          <p:cNvSpPr txBox="1"/>
          <p:nvPr/>
        </p:nvSpPr>
        <p:spPr>
          <a:xfrm>
            <a:off x="5829935" y="382270"/>
            <a:ext cx="3063240" cy="186118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1500" b="0" dirty="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06</a:t>
            </a:r>
            <a:endParaRPr lang="zh-CN" altLang="en-US" sz="11500" b="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19" name="矩形 118"/>
          <p:cNvSpPr/>
          <p:nvPr/>
        </p:nvSpPr>
        <p:spPr>
          <a:xfrm>
            <a:off x="163830" y="857250"/>
            <a:ext cx="4979670" cy="4794250"/>
          </a:xfrm>
          <a:prstGeom prst="rect">
            <a:avLst/>
          </a:prstGeom>
          <a:blipFill dpi="0" rotWithShape="1">
            <a:blip r:embed="rId2"/>
            <a:srcRect/>
            <a:stretch>
              <a:fillRect/>
            </a:stretch>
          </a:bli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chemeClr val="tx1">
                  <a:lumMod val="75000"/>
                  <a:lumOff val="25000"/>
                </a:scheme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14:presetBounceEnd="40000">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 calcmode="lin" valueType="num" p14:bounceEnd="40000">
                                          <p:cBhvr additive="base">
                                            <p:cTn id="18" dur="50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par>
                              <p:cTn id="20" fill="hold">
                                <p:stCondLst>
                                  <p:cond delay="1200"/>
                                </p:stCondLst>
                                <p:childTnLst>
                                  <p:par>
                                    <p:cTn id="21" presetID="10" presetClass="entr" presetSubtype="0" fill="hold" grpId="0" nodeType="afterEffect">
                                      <p:stCondLst>
                                        <p:cond delay="0"/>
                                      </p:stCondLst>
                                      <p:iterate type="wd">
                                        <p:tmPct val="7000"/>
                                      </p:iterate>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par>
                              <p:cTn id="20" fill="hold">
                                <p:stCondLst>
                                  <p:cond delay="1200"/>
                                </p:stCondLst>
                                <p:childTnLst>
                                  <p:par>
                                    <p:cTn id="21" presetID="10" presetClass="entr" presetSubtype="0" fill="hold" grpId="0" nodeType="afterEffect">
                                      <p:stCondLst>
                                        <p:cond delay="0"/>
                                      </p:stCondLst>
                                      <p:iterate type="wd">
                                        <p:tmPct val="7000"/>
                                      </p:iterate>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6"/>
          <p:cNvSpPr txBox="1"/>
          <p:nvPr/>
        </p:nvSpPr>
        <p:spPr>
          <a:xfrm>
            <a:off x="5744664" y="1912030"/>
            <a:ext cx="5075237" cy="70675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4000" dirty="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Pharmacy form</a:t>
            </a:r>
            <a:endParaRPr lang="en-US" sz="40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文本占位符 16"/>
          <p:cNvSpPr txBox="1"/>
          <p:nvPr/>
        </p:nvSpPr>
        <p:spPr>
          <a:xfrm>
            <a:off x="5829754" y="2656746"/>
            <a:ext cx="5244646" cy="105092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12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the form of dealing with midcines from adding a new medical product,add a mount to an exists product and get a mount from a product. </a:t>
            </a:r>
            <a:endParaRPr lang="en-US" altLang="zh-CN" sz="16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57970" y="120015"/>
            <a:ext cx="2416175" cy="2746375"/>
          </a:xfrm>
          <a:prstGeom prst="rect">
            <a:avLst/>
          </a:prstGeom>
        </p:spPr>
      </p:pic>
      <p:sp>
        <p:nvSpPr>
          <p:cNvPr id="13" name="文本占位符 16"/>
          <p:cNvSpPr txBox="1"/>
          <p:nvPr/>
        </p:nvSpPr>
        <p:spPr>
          <a:xfrm>
            <a:off x="5829935" y="382270"/>
            <a:ext cx="3063240" cy="186118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1500" b="0" dirty="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07</a:t>
            </a:r>
            <a:endParaRPr lang="zh-CN" altLang="en-US" sz="11500" b="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19" name="矩形 118"/>
          <p:cNvSpPr/>
          <p:nvPr/>
        </p:nvSpPr>
        <p:spPr>
          <a:xfrm>
            <a:off x="163830" y="382270"/>
            <a:ext cx="4979670" cy="4794250"/>
          </a:xfrm>
          <a:prstGeom prst="rect">
            <a:avLst/>
          </a:prstGeom>
          <a:blipFill dpi="0" rotWithShape="1">
            <a:blip r:embed="rId2"/>
            <a:srcRect/>
            <a:stretch>
              <a:fillRect/>
            </a:stretch>
          </a:bli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chemeClr val="tx1">
                  <a:lumMod val="75000"/>
                  <a:lumOff val="25000"/>
                </a:scheme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14:presetBounceEnd="40000">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 calcmode="lin" valueType="num" p14:bounceEnd="40000">
                                          <p:cBhvr additive="base">
                                            <p:cTn id="18" dur="50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par>
                              <p:cTn id="20" fill="hold">
                                <p:stCondLst>
                                  <p:cond delay="1100"/>
                                </p:stCondLst>
                                <p:childTnLst>
                                  <p:par>
                                    <p:cTn id="21" presetID="10" presetClass="entr" presetSubtype="0" fill="hold" grpId="0" nodeType="afterEffect">
                                      <p:stCondLst>
                                        <p:cond delay="0"/>
                                      </p:stCondLst>
                                      <p:iterate type="wd">
                                        <p:tmPct val="7000"/>
                                      </p:iterate>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par>
                              <p:cTn id="20" fill="hold">
                                <p:stCondLst>
                                  <p:cond delay="1100"/>
                                </p:stCondLst>
                                <p:childTnLst>
                                  <p:par>
                                    <p:cTn id="21" presetID="10" presetClass="entr" presetSubtype="0" fill="hold" grpId="0" nodeType="afterEffect">
                                      <p:stCondLst>
                                        <p:cond delay="0"/>
                                      </p:stCondLst>
                                      <p:iterate type="wd">
                                        <p:tmPct val="7000"/>
                                      </p:iterate>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792470" y="2403475"/>
            <a:ext cx="5733415" cy="1322070"/>
          </a:xfrm>
          <a:prstGeom prst="rect">
            <a:avLst/>
          </a:prstGeom>
          <a:noFill/>
        </p:spPr>
        <p:txBody>
          <a:bodyPr wrap="square" rtlCol="0">
            <a:spAutoFit/>
          </a:bodyPr>
          <a:lstStyle/>
          <a:p>
            <a:pPr algn="dist"/>
            <a:r>
              <a:rPr lang="en-US" altLang="zh-CN" sz="8000" spc="-300" dirty="0" smtClean="0">
                <a:solidFill>
                  <a:srgbClr val="C00000"/>
                </a:solidFill>
                <a:latin typeface="Calibri" panose="020F0502020204030204" pitchFamily="34" charset="0"/>
                <a:ea typeface="Calibri" panose="020F0502020204030204" pitchFamily="34" charset="0"/>
                <a:cs typeface="Calibri" panose="020F0502020204030204" pitchFamily="34" charset="0"/>
              </a:rPr>
              <a:t>THANK YOU</a:t>
            </a:r>
            <a:endParaRPr lang="zh-CN" altLang="en-US" sz="8000" spc="-300"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cxnSp>
        <p:nvCxnSpPr>
          <p:cNvPr id="15" name="直接连接符 14"/>
          <p:cNvCxnSpPr/>
          <p:nvPr/>
        </p:nvCxnSpPr>
        <p:spPr>
          <a:xfrm>
            <a:off x="5905719" y="3837461"/>
            <a:ext cx="706407"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十字形 1"/>
          <p:cNvSpPr/>
          <p:nvPr/>
        </p:nvSpPr>
        <p:spPr>
          <a:xfrm rot="399223">
            <a:off x="2510830" y="1933576"/>
            <a:ext cx="1294405" cy="1294405"/>
          </a:xfrm>
          <a:prstGeom prst="plus">
            <a:avLst>
              <a:gd name="adj" fmla="val 32327"/>
            </a:avLst>
          </a:prstGeom>
          <a:solidFill>
            <a:srgbClr val="FEE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Calibri" panose="020F0502020204030204" pitchFamily="34" charset="0"/>
              <a:ea typeface="Calibri" panose="020F0502020204030204" pitchFamily="34" charset="0"/>
              <a:cs typeface="Calibri" panose="020F0502020204030204" pitchFamily="34" charset="0"/>
            </a:endParaRPr>
          </a:p>
        </p:txBody>
      </p:sp>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09271" y="5537514"/>
            <a:ext cx="1009530" cy="1147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2"/>
                                        </p:tgtEl>
                                        <p:attrNameLst>
                                          <p:attrName>ppt_w</p:attrName>
                                        </p:attrNameLst>
                                      </p:cBhvr>
                                      <p:tavLst>
                                        <p:tav tm="0">
                                          <p:val>
                                            <p:strVal val="#ppt_w*.05"/>
                                          </p:val>
                                        </p:tav>
                                        <p:tav tm="100000">
                                          <p:val>
                                            <p:strVal val="#ppt_w"/>
                                          </p:val>
                                        </p:tav>
                                      </p:tavLst>
                                    </p:anim>
                                    <p:anim calcmode="lin" valueType="num">
                                      <p:cBhvr>
                                        <p:cTn id="10" dur="1000" fill="hold"/>
                                        <p:tgtEl>
                                          <p:spTgt spid="1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2"/>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75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8" dur="75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9" dur="750" accel="50000" fill="hold">
                                          <p:stCondLst>
                                            <p:cond delay="750"/>
                                          </p:stCondLst>
                                        </p:cTn>
                                        <p:tgtEl>
                                          <p:spTgt spid="2"/>
                                        </p:tgtEl>
                                        <p:attrNameLst>
                                          <p:attrName>ppt_w</p:attrName>
                                        </p:attrNameLst>
                                      </p:cBhvr>
                                      <p:tavLst>
                                        <p:tav tm="0">
                                          <p:val>
                                            <p:strVal val="#ppt_w*.05"/>
                                          </p:val>
                                        </p:tav>
                                        <p:tav tm="100000">
                                          <p:val>
                                            <p:strVal val="#ppt_w"/>
                                          </p:val>
                                        </p:tav>
                                      </p:tavLst>
                                    </p:anim>
                                    <p:anim calcmode="lin" valueType="num">
                                      <p:cBhvr>
                                        <p:cTn id="20" dur="1500" fill="hold"/>
                                        <p:tgtEl>
                                          <p:spTgt spid="2"/>
                                        </p:tgtEl>
                                        <p:attrNameLst>
                                          <p:attrName>ppt_h</p:attrName>
                                        </p:attrNameLst>
                                      </p:cBhvr>
                                      <p:tavLst>
                                        <p:tav tm="0">
                                          <p:val>
                                            <p:strVal val="#ppt_h"/>
                                          </p:val>
                                        </p:tav>
                                        <p:tav tm="100000">
                                          <p:val>
                                            <p:strVal val="#ppt_h"/>
                                          </p:val>
                                        </p:tav>
                                      </p:tavLst>
                                    </p:anim>
                                    <p:anim calcmode="lin" valueType="num">
                                      <p:cBhvr>
                                        <p:cTn id="21" dur="75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22" dur="75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23" dur="750" accel="50000" fill="hold">
                                          <p:stCondLst>
                                            <p:cond delay="750"/>
                                          </p:stCondLst>
                                        </p:cTn>
                                        <p:tgtEl>
                                          <p:spTgt spid="2"/>
                                        </p:tgtEl>
                                        <p:attrNameLst>
                                          <p:attrName>ppt_y</p:attrName>
                                        </p:attrNameLst>
                                      </p:cBhvr>
                                      <p:tavLst>
                                        <p:tav tm="0">
                                          <p:val>
                                            <p:strVal val="#ppt_y+.1"/>
                                          </p:val>
                                        </p:tav>
                                        <p:tav tm="100000">
                                          <p:val>
                                            <p:strVal val="#ppt_y"/>
                                          </p:val>
                                        </p:tav>
                                      </p:tavLst>
                                    </p:anim>
                                    <p:animEffect transition="in" filter="fade">
                                      <p:cBhvr>
                                        <p:cTn id="24" dur="1500" decel="50000">
                                          <p:stCondLst>
                                            <p:cond delay="0"/>
                                          </p:stCondLst>
                                        </p:cTn>
                                        <p:tgtEl>
                                          <p:spTgt spid="2"/>
                                        </p:tgtEl>
                                      </p:cBhvr>
                                    </p:animEffect>
                                  </p:childTnLst>
                                </p:cTn>
                              </p:par>
                            </p:childTnLst>
                          </p:cTn>
                        </p:par>
                        <p:par>
                          <p:cTn id="25" fill="hold">
                            <p:stCondLst>
                              <p:cond delay="1799"/>
                            </p:stCondLst>
                            <p:childTnLst>
                              <p:par>
                                <p:cTn id="26" presetID="10"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200"/>
                                        <p:tgtEl>
                                          <p:spTgt spid="15"/>
                                        </p:tgtEl>
                                      </p:cBhvr>
                                    </p:animEffect>
                                  </p:childTnLst>
                                </p:cTn>
                              </p:par>
                              <p:par>
                                <p:cTn id="29" presetID="42"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文本占位符 16"/>
          <p:cNvSpPr txBox="1"/>
          <p:nvPr/>
        </p:nvSpPr>
        <p:spPr>
          <a:xfrm>
            <a:off x="6231255" y="983615"/>
            <a:ext cx="3540760" cy="768350"/>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4400" dirty="0">
                <a:solidFill>
                  <a:srgbClr val="C00000"/>
                </a:solidFill>
                <a:latin typeface="Calibri" panose="020F0502020204030204" pitchFamily="34" charset="0"/>
                <a:ea typeface="Calibri" panose="020F0502020204030204" pitchFamily="34" charset="0"/>
                <a:cs typeface="Calibri" panose="020F0502020204030204" pitchFamily="34" charset="0"/>
              </a:rPr>
              <a:t>Supervised By</a:t>
            </a:r>
            <a:endParaRPr lang="en-US" altLang="zh-CN" sz="4400"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2" name="文本占位符 16"/>
          <p:cNvSpPr txBox="1"/>
          <p:nvPr/>
        </p:nvSpPr>
        <p:spPr>
          <a:xfrm>
            <a:off x="6529070" y="3056890"/>
            <a:ext cx="4269740" cy="58356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3200" b="0" dirty="0">
                <a:solidFill>
                  <a:srgbClr val="C00000"/>
                </a:solidFill>
                <a:latin typeface="Calibri" panose="020F0502020204030204" pitchFamily="34" charset="0"/>
                <a:ea typeface="Calibri" panose="020F0502020204030204" pitchFamily="34" charset="0"/>
                <a:cs typeface="Calibri" panose="020F0502020204030204" pitchFamily="34" charset="0"/>
              </a:rPr>
              <a:t>dr \ safynaz mohammed </a:t>
            </a:r>
            <a:endParaRPr lang="en-US" altLang="zh-CN" sz="3200" b="0"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3" name="文本占位符 16"/>
          <p:cNvSpPr txBox="1"/>
          <p:nvPr/>
        </p:nvSpPr>
        <p:spPr>
          <a:xfrm>
            <a:off x="6529070" y="2226945"/>
            <a:ext cx="4063365" cy="58356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3200" b="0" dirty="0" smtClean="0">
                <a:solidFill>
                  <a:srgbClr val="C00000"/>
                </a:solidFill>
                <a:latin typeface="Calibri" panose="020F0502020204030204" pitchFamily="34" charset="0"/>
                <a:ea typeface="Calibri" panose="020F0502020204030204" pitchFamily="34" charset="0"/>
                <a:cs typeface="Calibri" panose="020F0502020204030204" pitchFamily="34" charset="0"/>
              </a:rPr>
              <a:t>dr \ mohammed atta</a:t>
            </a:r>
            <a:endParaRPr lang="en-US" altLang="zh-CN" sz="3200" b="0" dirty="0" smtClean="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4" name="十字形 1"/>
          <p:cNvSpPr/>
          <p:nvPr/>
        </p:nvSpPr>
        <p:spPr>
          <a:xfrm rot="399223">
            <a:off x="2510830" y="1933576"/>
            <a:ext cx="1294405" cy="1294405"/>
          </a:xfrm>
          <a:prstGeom prst="plus">
            <a:avLst>
              <a:gd name="adj" fmla="val 32327"/>
            </a:avLst>
          </a:prstGeom>
          <a:solidFill>
            <a:srgbClr val="FEE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par>
                                <p:cTn id="16" presetID="25"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75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19" dur="75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20" dur="750" accel="50000" fill="hold">
                                          <p:stCondLst>
                                            <p:cond delay="750"/>
                                          </p:stCondLst>
                                        </p:cTn>
                                        <p:tgtEl>
                                          <p:spTgt spid="4"/>
                                        </p:tgtEl>
                                        <p:attrNameLst>
                                          <p:attrName>ppt_w</p:attrName>
                                        </p:attrNameLst>
                                      </p:cBhvr>
                                      <p:tavLst>
                                        <p:tav tm="0">
                                          <p:val>
                                            <p:strVal val="#ppt_w*.05"/>
                                          </p:val>
                                        </p:tav>
                                        <p:tav tm="100000">
                                          <p:val>
                                            <p:strVal val="#ppt_w"/>
                                          </p:val>
                                        </p:tav>
                                      </p:tavLst>
                                    </p:anim>
                                    <p:anim calcmode="lin" valueType="num">
                                      <p:cBhvr>
                                        <p:cTn id="21" dur="1500" fill="hold"/>
                                        <p:tgtEl>
                                          <p:spTgt spid="4"/>
                                        </p:tgtEl>
                                        <p:attrNameLst>
                                          <p:attrName>ppt_h</p:attrName>
                                        </p:attrNameLst>
                                      </p:cBhvr>
                                      <p:tavLst>
                                        <p:tav tm="0">
                                          <p:val>
                                            <p:strVal val="#ppt_h"/>
                                          </p:val>
                                        </p:tav>
                                        <p:tav tm="100000">
                                          <p:val>
                                            <p:strVal val="#ppt_h"/>
                                          </p:val>
                                        </p:tav>
                                      </p:tavLst>
                                    </p:anim>
                                    <p:anim calcmode="lin" valueType="num">
                                      <p:cBhvr>
                                        <p:cTn id="22" dur="75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23" dur="75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24" dur="750" accel="50000" fill="hold">
                                          <p:stCondLst>
                                            <p:cond delay="750"/>
                                          </p:stCondLst>
                                        </p:cTn>
                                        <p:tgtEl>
                                          <p:spTgt spid="4"/>
                                        </p:tgtEl>
                                        <p:attrNameLst>
                                          <p:attrName>ppt_y</p:attrName>
                                        </p:attrNameLst>
                                      </p:cBhvr>
                                      <p:tavLst>
                                        <p:tav tm="0">
                                          <p:val>
                                            <p:strVal val="#ppt_y+.1"/>
                                          </p:val>
                                        </p:tav>
                                        <p:tav tm="100000">
                                          <p:val>
                                            <p:strVal val="#ppt_y"/>
                                          </p:val>
                                        </p:tav>
                                      </p:tavLst>
                                    </p:anim>
                                    <p:animEffect transition="in" filter="fade">
                                      <p:cBhvr>
                                        <p:cTn id="25" dur="1500" decel="50000">
                                          <p:stCondLst>
                                            <p:cond delay="0"/>
                                          </p:stCondLst>
                                        </p:cTn>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P spid="3" grpId="0"/>
      <p:bldP spid="4"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椭圆 5"/>
          <p:cNvSpPr/>
          <p:nvPr/>
        </p:nvSpPr>
        <p:spPr>
          <a:xfrm>
            <a:off x="5468620" y="1514475"/>
            <a:ext cx="2888615" cy="3120390"/>
          </a:xfrm>
          <a:prstGeom prst="ellipse">
            <a:avLst/>
          </a:prstGeom>
          <a:blipFill dpi="0" rotWithShape="1">
            <a:blip r:embed="rId1"/>
            <a:srcRect/>
            <a:stretch>
              <a:fillRect/>
            </a:stretch>
          </a:blipFill>
          <a:ln w="57150" cap="flat" cmpd="sng" algn="ctr">
            <a:solidFill>
              <a:srgbClr val="C00000"/>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3" name="文本占位符 16"/>
          <p:cNvSpPr txBox="1"/>
          <p:nvPr/>
        </p:nvSpPr>
        <p:spPr>
          <a:xfrm>
            <a:off x="6177280" y="782320"/>
            <a:ext cx="4063365" cy="70675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4000" dirty="0" smtClean="0">
                <a:solidFill>
                  <a:srgbClr val="C00000"/>
                </a:solidFill>
                <a:latin typeface="Calibri" panose="020F0502020204030204" pitchFamily="34" charset="0"/>
                <a:ea typeface="Calibri" panose="020F0502020204030204" pitchFamily="34" charset="0"/>
                <a:cs typeface="Calibri" panose="020F0502020204030204" pitchFamily="34" charset="0"/>
              </a:rPr>
              <a:t>Designed By</a:t>
            </a:r>
            <a:endParaRPr lang="en-US" altLang="zh-CN" sz="4000" dirty="0" smtClean="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2" name="椭圆 5"/>
          <p:cNvSpPr/>
          <p:nvPr/>
        </p:nvSpPr>
        <p:spPr>
          <a:xfrm>
            <a:off x="8783320" y="1616075"/>
            <a:ext cx="3024505" cy="3023235"/>
          </a:xfrm>
          <a:prstGeom prst="ellipse">
            <a:avLst/>
          </a:prstGeom>
          <a:blipFill dpi="0" rotWithShape="1">
            <a:blip r:embed="rId2"/>
            <a:srcRect/>
            <a:stretch>
              <a:fillRect/>
            </a:stretch>
          </a:blipFill>
          <a:ln w="57150" cap="flat" cmpd="sng" algn="ctr">
            <a:solidFill>
              <a:srgbClr val="C00000"/>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 name="矩形 6"/>
          <p:cNvSpPr/>
          <p:nvPr/>
        </p:nvSpPr>
        <p:spPr>
          <a:xfrm>
            <a:off x="5905182" y="5107925"/>
            <a:ext cx="2441300" cy="691515"/>
          </a:xfrm>
          <a:prstGeom prst="rect">
            <a:avLst/>
          </a:prstGeom>
        </p:spPr>
        <p:txBody>
          <a:bodyPr wrap="square">
            <a:spAutoFit/>
          </a:bodyPr>
          <a:p>
            <a:pPr algn="ctr" fontAlgn="auto">
              <a:lnSpc>
                <a:spcPct val="150000"/>
              </a:lnSpc>
              <a:spcBef>
                <a:spcPts val="0"/>
              </a:spcBef>
              <a:spcAft>
                <a:spcPts val="0"/>
              </a:spcAft>
            </a:pPr>
            <a:r>
              <a:rPr lang="en-US" altLang="zh-CN" sz="14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Mamdouh marouf abdulrazak</a:t>
            </a:r>
            <a:endParaRPr lang="en-US" altLang="zh-CN" sz="14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a:p>
            <a:pPr algn="ctr" fontAlgn="auto">
              <a:lnSpc>
                <a:spcPct val="150000"/>
              </a:lnSpc>
              <a:spcBef>
                <a:spcPts val="0"/>
              </a:spcBef>
              <a:spcAft>
                <a:spcPts val="0"/>
              </a:spcAft>
              <a:tabLst>
                <a:tab pos="1885950" algn="l"/>
              </a:tabLst>
            </a:pPr>
            <a:r>
              <a:rPr lang="en-US" altLang="zh-CN" sz="1200" dirty="0">
                <a:solidFill>
                  <a:srgbClr val="C00000"/>
                </a:solidFill>
                <a:latin typeface="Calibri" panose="020F0502020204030204" pitchFamily="34" charset="0"/>
                <a:ea typeface="Calibri" panose="020F0502020204030204" pitchFamily="34" charset="0"/>
                <a:cs typeface="Calibri" panose="020F0502020204030204" pitchFamily="34" charset="0"/>
              </a:rPr>
              <a:t>student at fci luxor third level</a:t>
            </a:r>
            <a:endParaRPr lang="zh-CN" altLang="en-US" sz="1000" dirty="0">
              <a:solidFill>
                <a:schemeClr val="tx1">
                  <a:lumMod val="75000"/>
                  <a:lumOff val="25000"/>
                </a:schemeClr>
              </a:solidFill>
              <a:latin typeface="+mj-ea"/>
              <a:ea typeface="+mj-ea"/>
              <a:cs typeface="Calibri" panose="020F0502020204030204" pitchFamily="34" charset="0"/>
            </a:endParaRPr>
          </a:p>
        </p:txBody>
      </p:sp>
      <p:sp>
        <p:nvSpPr>
          <p:cNvPr id="4" name="矩形 6"/>
          <p:cNvSpPr/>
          <p:nvPr/>
        </p:nvSpPr>
        <p:spPr>
          <a:xfrm>
            <a:off x="9075102" y="5107925"/>
            <a:ext cx="2441300" cy="798830"/>
          </a:xfrm>
          <a:prstGeom prst="rect">
            <a:avLst/>
          </a:prstGeom>
        </p:spPr>
        <p:txBody>
          <a:bodyPr wrap="square">
            <a:spAutoFit/>
          </a:bodyPr>
          <a:lstStyle/>
          <a:p>
            <a:pPr algn="ctr" fontAlgn="auto">
              <a:lnSpc>
                <a:spcPct val="150000"/>
              </a:lnSpc>
              <a:spcBef>
                <a:spcPts val="0"/>
              </a:spcBef>
              <a:spcAft>
                <a:spcPts val="1200"/>
              </a:spcAft>
            </a:pPr>
            <a:r>
              <a:rPr lang="en-US" altLang="zh-CN" sz="14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mahmoud mohammed fouad</a:t>
            </a:r>
            <a:endParaRPr lang="en-US" altLang="zh-CN" sz="14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a:p>
            <a:pPr algn="ctr" fontAlgn="auto">
              <a:lnSpc>
                <a:spcPct val="150000"/>
              </a:lnSpc>
              <a:spcBef>
                <a:spcPts val="0"/>
              </a:spcBef>
              <a:spcAft>
                <a:spcPts val="1200"/>
              </a:spcAft>
            </a:pPr>
            <a:r>
              <a:rPr lang="en-US" altLang="zh-CN" sz="1000" dirty="0">
                <a:solidFill>
                  <a:srgbClr val="C00000"/>
                </a:solidFill>
                <a:latin typeface="+mj-ea"/>
                <a:ea typeface="+mj-ea"/>
                <a:cs typeface="Calibri" panose="020F0502020204030204" pitchFamily="34" charset="0"/>
              </a:rPr>
              <a:t>student at fci luxor third level</a:t>
            </a:r>
            <a:endParaRPr lang="en-US" altLang="zh-CN" sz="1000" dirty="0">
              <a:solidFill>
                <a:srgbClr val="C00000"/>
              </a:solidFill>
              <a:latin typeface="+mj-ea"/>
              <a:ea typeface="+mj-ea"/>
              <a:cs typeface="Calibri" panose="020F0502020204030204" pitchFamily="34" charset="0"/>
            </a:endParaRPr>
          </a:p>
        </p:txBody>
      </p:sp>
      <p:sp>
        <p:nvSpPr>
          <p:cNvPr id="5" name="十字形 1"/>
          <p:cNvSpPr/>
          <p:nvPr/>
        </p:nvSpPr>
        <p:spPr>
          <a:xfrm rot="399223">
            <a:off x="2510830" y="1933576"/>
            <a:ext cx="1294405" cy="1294405"/>
          </a:xfrm>
          <a:prstGeom prst="plus">
            <a:avLst>
              <a:gd name="adj" fmla="val 32327"/>
            </a:avLst>
          </a:prstGeom>
          <a:solidFill>
            <a:srgbClr val="FEE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par>
                          <p:cTn id="15" fill="hold">
                            <p:stCondLst>
                              <p:cond delay="1500"/>
                            </p:stCondLst>
                            <p:childTnLst>
                              <p:par>
                                <p:cTn id="16" presetID="37"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900" decel="100000" fill="hold"/>
                                        <p:tgtEl>
                                          <p:spTgt spid="2"/>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par>
                                <p:cTn id="32" presetID="25"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p:cTn id="34" dur="75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35" dur="75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36" dur="750" accel="50000" fill="hold">
                                          <p:stCondLst>
                                            <p:cond delay="750"/>
                                          </p:stCondLst>
                                        </p:cTn>
                                        <p:tgtEl>
                                          <p:spTgt spid="5"/>
                                        </p:tgtEl>
                                        <p:attrNameLst>
                                          <p:attrName>ppt_w</p:attrName>
                                        </p:attrNameLst>
                                      </p:cBhvr>
                                      <p:tavLst>
                                        <p:tav tm="0">
                                          <p:val>
                                            <p:strVal val="#ppt_w*.05"/>
                                          </p:val>
                                        </p:tav>
                                        <p:tav tm="100000">
                                          <p:val>
                                            <p:strVal val="#ppt_w"/>
                                          </p:val>
                                        </p:tav>
                                      </p:tavLst>
                                    </p:anim>
                                    <p:anim calcmode="lin" valueType="num">
                                      <p:cBhvr>
                                        <p:cTn id="37" dur="1500" fill="hold"/>
                                        <p:tgtEl>
                                          <p:spTgt spid="5"/>
                                        </p:tgtEl>
                                        <p:attrNameLst>
                                          <p:attrName>ppt_h</p:attrName>
                                        </p:attrNameLst>
                                      </p:cBhvr>
                                      <p:tavLst>
                                        <p:tav tm="0">
                                          <p:val>
                                            <p:strVal val="#ppt_h"/>
                                          </p:val>
                                        </p:tav>
                                        <p:tav tm="100000">
                                          <p:val>
                                            <p:strVal val="#ppt_h"/>
                                          </p:val>
                                        </p:tav>
                                      </p:tavLst>
                                    </p:anim>
                                    <p:anim calcmode="lin" valueType="num">
                                      <p:cBhvr>
                                        <p:cTn id="38" dur="75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39" dur="75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40" dur="750" accel="50000" fill="hold">
                                          <p:stCondLst>
                                            <p:cond delay="750"/>
                                          </p:stCondLst>
                                        </p:cTn>
                                        <p:tgtEl>
                                          <p:spTgt spid="5"/>
                                        </p:tgtEl>
                                        <p:attrNameLst>
                                          <p:attrName>ppt_y</p:attrName>
                                        </p:attrNameLst>
                                      </p:cBhvr>
                                      <p:tavLst>
                                        <p:tav tm="0">
                                          <p:val>
                                            <p:strVal val="#ppt_y+.1"/>
                                          </p:val>
                                        </p:tav>
                                        <p:tav tm="100000">
                                          <p:val>
                                            <p:strVal val="#ppt_y"/>
                                          </p:val>
                                        </p:tav>
                                      </p:tavLst>
                                    </p:anim>
                                    <p:animEffect transition="in" filter="fade">
                                      <p:cBhvr>
                                        <p:cTn id="41" dur="1500" decel="50000">
                                          <p:stCondLst>
                                            <p:cond delay="0"/>
                                          </p:stCondLst>
                                        </p:cTn>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3" grpId="0"/>
      <p:bldP spid="2" grpId="0" bldLvl="0" animBg="1"/>
      <p:bldP spid="7" grpId="0"/>
      <p:bldP spid="4" grpId="0"/>
      <p:bldP spid="5"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6"/>
          <p:cNvSpPr txBox="1"/>
          <p:nvPr/>
        </p:nvSpPr>
        <p:spPr>
          <a:xfrm>
            <a:off x="5744664" y="1912030"/>
            <a:ext cx="5075237" cy="1322070"/>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4000" dirty="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Description</a:t>
            </a:r>
            <a:r>
              <a:rPr lang="zh-CN" altLang="en-US" sz="4000" dirty="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sz="40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文本占位符 16"/>
          <p:cNvSpPr txBox="1"/>
          <p:nvPr/>
        </p:nvSpPr>
        <p:spPr>
          <a:xfrm>
            <a:off x="5829754" y="2656746"/>
            <a:ext cx="5244646" cy="213931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12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our project is a computer system that helps manage the information related to health care and aids in the job completion of health care providers effectively. They manage the data related to all departments of healthcare.</a:t>
            </a:r>
            <a:endParaRPr lang="en-US" altLang="zh-CN" sz="16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a:p>
            <a:r>
              <a:rPr lang="en-US" altLang="zh-CN" sz="16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that provides complete facilities for all transactions inside the hospital.</a:t>
            </a:r>
            <a:endParaRPr lang="en-US" altLang="zh-CN" sz="16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60599" y="1552703"/>
            <a:ext cx="3302002" cy="3752594"/>
          </a:xfrm>
          <a:prstGeom prst="rect">
            <a:avLst/>
          </a:prstGeom>
        </p:spPr>
      </p:pic>
      <p:sp>
        <p:nvSpPr>
          <p:cNvPr id="13" name="文本占位符 16"/>
          <p:cNvSpPr txBox="1"/>
          <p:nvPr/>
        </p:nvSpPr>
        <p:spPr>
          <a:xfrm>
            <a:off x="5829935" y="382270"/>
            <a:ext cx="3063240" cy="186118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1500" b="0" dirty="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01</a:t>
            </a:r>
            <a:endParaRPr lang="zh-CN" altLang="en-US" sz="11500" b="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14:presetBounceEnd="40000">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 calcmode="lin" valueType="num" p14:bounceEnd="40000">
                                          <p:cBhvr additive="base">
                                            <p:cTn id="18" dur="50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par>
                              <p:cTn id="20" fill="hold">
                                <p:stCondLst>
                                  <p:cond delay="1049"/>
                                </p:stCondLst>
                                <p:childTnLst>
                                  <p:par>
                                    <p:cTn id="21" presetID="10" presetClass="entr" presetSubtype="0" fill="hold" grpId="0" nodeType="afterEffect">
                                      <p:stCondLst>
                                        <p:cond delay="0"/>
                                      </p:stCondLst>
                                      <p:iterate type="wd">
                                        <p:tmPct val="7000"/>
                                      </p:iterate>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par>
                              <p:cTn id="20" fill="hold">
                                <p:stCondLst>
                                  <p:cond delay="1049"/>
                                </p:stCondLst>
                                <p:childTnLst>
                                  <p:par>
                                    <p:cTn id="21" presetID="10" presetClass="entr" presetSubtype="0" fill="hold" grpId="0" nodeType="afterEffect">
                                      <p:stCondLst>
                                        <p:cond delay="0"/>
                                      </p:stCondLst>
                                      <p:iterate type="wd">
                                        <p:tmPct val="7000"/>
                                      </p:iterate>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占位符 16"/>
          <p:cNvSpPr txBox="1"/>
          <p:nvPr/>
        </p:nvSpPr>
        <p:spPr>
          <a:xfrm>
            <a:off x="1289194" y="380285"/>
            <a:ext cx="4149745" cy="1420495"/>
          </a:xfrm>
          <a:prstGeom prst="rect">
            <a:avLst/>
          </a:prstGeom>
          <a:noFill/>
        </p:spPr>
        <p:txBody>
          <a:bodyPr wrap="square" rtlCol="0">
            <a:spAutoFit/>
          </a:bodyPr>
          <a:lstStyle>
            <a:lvl1pPr marL="0" indent="0" algn="ctr" defTabSz="914400" rtl="0" eaLnBrk="1" latinLnBrk="0" hangingPunct="1">
              <a:lnSpc>
                <a:spcPct val="90000"/>
              </a:lnSpc>
              <a:spcBef>
                <a:spcPts val="1000"/>
              </a:spcBef>
              <a:buFont typeface="Arial" panose="020B0604020202020204" pitchFamily="34" charset="0"/>
              <a:buNone/>
              <a:defRPr lang="en-US" altLang="zh-CN" sz="3200" b="1"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defTabSz="914400"/>
            <a:r>
              <a:rPr dirty="0" smtClean="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Users That Can use System</a:t>
            </a:r>
            <a:r>
              <a:rPr lang="zh-CN" altLang="en-US" dirty="0" smtClean="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
</a:t>
            </a:r>
            <a:endParaRPr lang="zh-CN" alt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p:txBody>
      </p:sp>
      <p:grpSp>
        <p:nvGrpSpPr>
          <p:cNvPr id="45" name="组合 44"/>
          <p:cNvGrpSpPr/>
          <p:nvPr/>
        </p:nvGrpSpPr>
        <p:grpSpPr>
          <a:xfrm>
            <a:off x="1079806" y="1554079"/>
            <a:ext cx="3512658" cy="3905700"/>
            <a:chOff x="1069646" y="1866900"/>
            <a:chExt cx="3512658" cy="3905700"/>
          </a:xfrm>
        </p:grpSpPr>
        <p:sp>
          <p:nvSpPr>
            <p:cNvPr id="46" name="椭圆 45"/>
            <p:cNvSpPr/>
            <p:nvPr/>
          </p:nvSpPr>
          <p:spPr>
            <a:xfrm>
              <a:off x="1385975" y="2379750"/>
              <a:ext cx="2880000" cy="2880000"/>
            </a:xfrm>
            <a:prstGeom prst="ellipse">
              <a:avLst/>
            </a:prstGeom>
            <a:noFill/>
            <a:ln w="38100" cap="flat" cmpd="sng" algn="ctr">
              <a:solidFill>
                <a:srgbClr val="A5A5A5">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3" name="椭圆 62"/>
            <p:cNvSpPr/>
            <p:nvPr/>
          </p:nvSpPr>
          <p:spPr>
            <a:xfrm>
              <a:off x="1069646" y="4067175"/>
              <a:ext cx="972000" cy="972000"/>
            </a:xfrm>
            <a:prstGeom prst="ellipse">
              <a:avLst/>
            </a:prstGeom>
            <a:gradFill>
              <a:gsLst>
                <a:gs pos="0">
                  <a:srgbClr val="007BD3"/>
                </a:gs>
                <a:gs pos="100000">
                  <a:srgbClr val="034373"/>
                </a:gs>
              </a:gsLst>
              <a:lin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1" name="椭圆 60"/>
            <p:cNvSpPr/>
            <p:nvPr/>
          </p:nvSpPr>
          <p:spPr>
            <a:xfrm>
              <a:off x="3610304" y="4067175"/>
              <a:ext cx="972000" cy="972000"/>
            </a:xfrm>
            <a:prstGeom prst="ellipse">
              <a:avLst/>
            </a:prstGeom>
            <a:gradFill>
              <a:gsLst>
                <a:gs pos="0">
                  <a:srgbClr val="007BD3"/>
                </a:gs>
                <a:gs pos="100000">
                  <a:srgbClr val="034373"/>
                </a:gs>
              </a:gsLst>
              <a:lin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9" name="椭圆 58"/>
            <p:cNvSpPr/>
            <p:nvPr/>
          </p:nvSpPr>
          <p:spPr>
            <a:xfrm>
              <a:off x="1069646" y="2600325"/>
              <a:ext cx="972000" cy="972000"/>
            </a:xfrm>
            <a:prstGeom prst="ellipse">
              <a:avLst/>
            </a:prstGeom>
            <a:gradFill>
              <a:gsLst>
                <a:gs pos="0">
                  <a:srgbClr val="007BD3"/>
                </a:gs>
                <a:gs pos="100000">
                  <a:srgbClr val="034373"/>
                </a:gs>
              </a:gsLst>
              <a:lin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7" name="椭圆 56"/>
            <p:cNvSpPr/>
            <p:nvPr/>
          </p:nvSpPr>
          <p:spPr>
            <a:xfrm>
              <a:off x="2339975" y="1866900"/>
              <a:ext cx="972000" cy="972000"/>
            </a:xfrm>
            <a:prstGeom prst="ellipse">
              <a:avLst/>
            </a:prstGeom>
            <a:gradFill>
              <a:gsLst>
                <a:gs pos="0">
                  <a:srgbClr val="007BD3"/>
                </a:gs>
                <a:gs pos="100000">
                  <a:srgbClr val="034373"/>
                </a:gs>
              </a:gsLst>
              <a:lin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5" name="椭圆 54"/>
            <p:cNvSpPr/>
            <p:nvPr/>
          </p:nvSpPr>
          <p:spPr>
            <a:xfrm>
              <a:off x="3610304" y="2600325"/>
              <a:ext cx="972000" cy="972000"/>
            </a:xfrm>
            <a:prstGeom prst="ellipse">
              <a:avLst/>
            </a:prstGeom>
            <a:gradFill>
              <a:gsLst>
                <a:gs pos="0">
                  <a:srgbClr val="007BD3"/>
                </a:gs>
                <a:gs pos="100000">
                  <a:srgbClr val="034373"/>
                </a:gs>
              </a:gsLst>
              <a:lin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nvGrpSpPr>
            <p:cNvPr id="52" name="组合 51"/>
            <p:cNvGrpSpPr/>
            <p:nvPr/>
          </p:nvGrpSpPr>
          <p:grpSpPr>
            <a:xfrm>
              <a:off x="2339975" y="4800600"/>
              <a:ext cx="972000" cy="972000"/>
              <a:chOff x="3133725" y="4762500"/>
              <a:chExt cx="972000" cy="972000"/>
            </a:xfrm>
          </p:grpSpPr>
          <p:sp>
            <p:nvSpPr>
              <p:cNvPr id="53" name="椭圆 52"/>
              <p:cNvSpPr/>
              <p:nvPr/>
            </p:nvSpPr>
            <p:spPr>
              <a:xfrm>
                <a:off x="3133725" y="4762500"/>
                <a:ext cx="972000" cy="972000"/>
              </a:xfrm>
              <a:prstGeom prst="ellipse">
                <a:avLst/>
              </a:prstGeom>
              <a:gradFill>
                <a:gsLst>
                  <a:gs pos="0">
                    <a:srgbClr val="007BD3"/>
                  </a:gs>
                  <a:gs pos="100000">
                    <a:srgbClr val="034373"/>
                  </a:gs>
                </a:gsLst>
                <a:lin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4" name="任意多边形 53"/>
              <p:cNvSpPr/>
              <p:nvPr/>
            </p:nvSpPr>
            <p:spPr bwMode="auto">
              <a:xfrm>
                <a:off x="3431319" y="5060182"/>
                <a:ext cx="376812" cy="376636"/>
              </a:xfrm>
              <a:custGeom>
                <a:avLst/>
                <a:gdLst>
                  <a:gd name="connsiteX0" fmla="*/ 5159334 w 6858000"/>
                  <a:gd name="connsiteY0" fmla="*/ 4802187 h 6854825"/>
                  <a:gd name="connsiteX1" fmla="*/ 5180014 w 6858000"/>
                  <a:gd name="connsiteY1" fmla="*/ 4802187 h 6854825"/>
                  <a:gd name="connsiteX2" fmla="*/ 5199104 w 6858000"/>
                  <a:gd name="connsiteY2" fmla="*/ 4802187 h 6854825"/>
                  <a:gd name="connsiteX3" fmla="*/ 5218196 w 6858000"/>
                  <a:gd name="connsiteY3" fmla="*/ 4803775 h 6854825"/>
                  <a:gd name="connsiteX4" fmla="*/ 5236490 w 6858000"/>
                  <a:gd name="connsiteY4" fmla="*/ 4805362 h 6854825"/>
                  <a:gd name="connsiteX5" fmla="*/ 5255580 w 6858000"/>
                  <a:gd name="connsiteY5" fmla="*/ 4807743 h 6854825"/>
                  <a:gd name="connsiteX6" fmla="*/ 5292170 w 6858000"/>
                  <a:gd name="connsiteY6" fmla="*/ 4817268 h 6854825"/>
                  <a:gd name="connsiteX7" fmla="*/ 5324784 w 6858000"/>
                  <a:gd name="connsiteY7" fmla="*/ 4829968 h 6854825"/>
                  <a:gd name="connsiteX8" fmla="*/ 5358192 w 6858000"/>
                  <a:gd name="connsiteY8" fmla="*/ 4845843 h 6854825"/>
                  <a:gd name="connsiteX9" fmla="*/ 5389214 w 6858000"/>
                  <a:gd name="connsiteY9" fmla="*/ 4864893 h 6854825"/>
                  <a:gd name="connsiteX10" fmla="*/ 5417848 w 6858000"/>
                  <a:gd name="connsiteY10" fmla="*/ 4886325 h 6854825"/>
                  <a:gd name="connsiteX11" fmla="*/ 5444894 w 6858000"/>
                  <a:gd name="connsiteY11" fmla="*/ 4910137 h 6854825"/>
                  <a:gd name="connsiteX12" fmla="*/ 5469552 w 6858000"/>
                  <a:gd name="connsiteY12" fmla="*/ 4937125 h 6854825"/>
                  <a:gd name="connsiteX13" fmla="*/ 5490232 w 6858000"/>
                  <a:gd name="connsiteY13" fmla="*/ 4966493 h 6854825"/>
                  <a:gd name="connsiteX14" fmla="*/ 5509324 w 6858000"/>
                  <a:gd name="connsiteY14" fmla="*/ 4996656 h 6854825"/>
                  <a:gd name="connsiteX15" fmla="*/ 5525232 w 6858000"/>
                  <a:gd name="connsiteY15" fmla="*/ 5029993 h 6854825"/>
                  <a:gd name="connsiteX16" fmla="*/ 5537164 w 6858000"/>
                  <a:gd name="connsiteY16" fmla="*/ 5064125 h 6854825"/>
                  <a:gd name="connsiteX17" fmla="*/ 5546708 w 6858000"/>
                  <a:gd name="connsiteY17" fmla="*/ 5100637 h 6854825"/>
                  <a:gd name="connsiteX18" fmla="*/ 5549890 w 6858000"/>
                  <a:gd name="connsiteY18" fmla="*/ 5118893 h 6854825"/>
                  <a:gd name="connsiteX19" fmla="*/ 5553072 w 6858000"/>
                  <a:gd name="connsiteY19" fmla="*/ 5137943 h 6854825"/>
                  <a:gd name="connsiteX20" fmla="*/ 5554664 w 6858000"/>
                  <a:gd name="connsiteY20" fmla="*/ 5156993 h 6854825"/>
                  <a:gd name="connsiteX21" fmla="*/ 5554664 w 6858000"/>
                  <a:gd name="connsiteY21" fmla="*/ 5176043 h 6854825"/>
                  <a:gd name="connsiteX22" fmla="*/ 5554664 w 6858000"/>
                  <a:gd name="connsiteY22" fmla="*/ 5194300 h 6854825"/>
                  <a:gd name="connsiteX23" fmla="*/ 5553072 w 6858000"/>
                  <a:gd name="connsiteY23" fmla="*/ 5213350 h 6854825"/>
                  <a:gd name="connsiteX24" fmla="*/ 5549890 w 6858000"/>
                  <a:gd name="connsiteY24" fmla="*/ 5232400 h 6854825"/>
                  <a:gd name="connsiteX25" fmla="*/ 5546708 w 6858000"/>
                  <a:gd name="connsiteY25" fmla="*/ 5251450 h 6854825"/>
                  <a:gd name="connsiteX26" fmla="*/ 5537164 w 6858000"/>
                  <a:gd name="connsiteY26" fmla="*/ 5287168 h 6854825"/>
                  <a:gd name="connsiteX27" fmla="*/ 5525232 w 6858000"/>
                  <a:gd name="connsiteY27" fmla="*/ 5322093 h 6854825"/>
                  <a:gd name="connsiteX28" fmla="*/ 5509324 w 6858000"/>
                  <a:gd name="connsiteY28" fmla="*/ 5354637 h 6854825"/>
                  <a:gd name="connsiteX29" fmla="*/ 5490232 w 6858000"/>
                  <a:gd name="connsiteY29" fmla="*/ 5384800 h 6854825"/>
                  <a:gd name="connsiteX30" fmla="*/ 5469552 w 6858000"/>
                  <a:gd name="connsiteY30" fmla="*/ 5414168 h 6854825"/>
                  <a:gd name="connsiteX31" fmla="*/ 5444894 w 6858000"/>
                  <a:gd name="connsiteY31" fmla="*/ 5441156 h 6854825"/>
                  <a:gd name="connsiteX32" fmla="*/ 5417848 w 6858000"/>
                  <a:gd name="connsiteY32" fmla="*/ 5464968 h 6854825"/>
                  <a:gd name="connsiteX33" fmla="*/ 5389214 w 6858000"/>
                  <a:gd name="connsiteY33" fmla="*/ 5486400 h 6854825"/>
                  <a:gd name="connsiteX34" fmla="*/ 5358192 w 6858000"/>
                  <a:gd name="connsiteY34" fmla="*/ 5505450 h 6854825"/>
                  <a:gd name="connsiteX35" fmla="*/ 5324784 w 6858000"/>
                  <a:gd name="connsiteY35" fmla="*/ 5521325 h 6854825"/>
                  <a:gd name="connsiteX36" fmla="*/ 5292170 w 6858000"/>
                  <a:gd name="connsiteY36" fmla="*/ 5534025 h 6854825"/>
                  <a:gd name="connsiteX37" fmla="*/ 5255580 w 6858000"/>
                  <a:gd name="connsiteY37" fmla="*/ 5543550 h 6854825"/>
                  <a:gd name="connsiteX38" fmla="*/ 5236490 w 6858000"/>
                  <a:gd name="connsiteY38" fmla="*/ 5546725 h 6854825"/>
                  <a:gd name="connsiteX39" fmla="*/ 5218196 w 6858000"/>
                  <a:gd name="connsiteY39" fmla="*/ 5548312 h 6854825"/>
                  <a:gd name="connsiteX40" fmla="*/ 5199104 w 6858000"/>
                  <a:gd name="connsiteY40" fmla="*/ 5549900 h 6854825"/>
                  <a:gd name="connsiteX41" fmla="*/ 5180014 w 6858000"/>
                  <a:gd name="connsiteY41" fmla="*/ 5551487 h 6854825"/>
                  <a:gd name="connsiteX42" fmla="*/ 5159334 w 6858000"/>
                  <a:gd name="connsiteY42" fmla="*/ 5549900 h 6854825"/>
                  <a:gd name="connsiteX43" fmla="*/ 5141038 w 6858000"/>
                  <a:gd name="connsiteY43" fmla="*/ 5548312 h 6854825"/>
                  <a:gd name="connsiteX44" fmla="*/ 5121948 w 6858000"/>
                  <a:gd name="connsiteY44" fmla="*/ 5546725 h 6854825"/>
                  <a:gd name="connsiteX45" fmla="*/ 5104448 w 6858000"/>
                  <a:gd name="connsiteY45" fmla="*/ 5543550 h 6854825"/>
                  <a:gd name="connsiteX46" fmla="*/ 5067858 w 6858000"/>
                  <a:gd name="connsiteY46" fmla="*/ 5534025 h 6854825"/>
                  <a:gd name="connsiteX47" fmla="*/ 5033654 w 6858000"/>
                  <a:gd name="connsiteY47" fmla="*/ 5521325 h 6854825"/>
                  <a:gd name="connsiteX48" fmla="*/ 5000246 w 6858000"/>
                  <a:gd name="connsiteY48" fmla="*/ 5505450 h 6854825"/>
                  <a:gd name="connsiteX49" fmla="*/ 4969224 w 6858000"/>
                  <a:gd name="connsiteY49" fmla="*/ 5486400 h 6854825"/>
                  <a:gd name="connsiteX50" fmla="*/ 4940590 w 6858000"/>
                  <a:gd name="connsiteY50" fmla="*/ 5464968 h 6854825"/>
                  <a:gd name="connsiteX51" fmla="*/ 4914340 w 6858000"/>
                  <a:gd name="connsiteY51" fmla="*/ 5441156 h 6854825"/>
                  <a:gd name="connsiteX52" fmla="*/ 4890478 w 6858000"/>
                  <a:gd name="connsiteY52" fmla="*/ 5414168 h 6854825"/>
                  <a:gd name="connsiteX53" fmla="*/ 4868206 w 6858000"/>
                  <a:gd name="connsiteY53" fmla="*/ 5384800 h 6854825"/>
                  <a:gd name="connsiteX54" fmla="*/ 4849114 w 6858000"/>
                  <a:gd name="connsiteY54" fmla="*/ 5354637 h 6854825"/>
                  <a:gd name="connsiteX55" fmla="*/ 4834002 w 6858000"/>
                  <a:gd name="connsiteY55" fmla="*/ 5322093 h 6854825"/>
                  <a:gd name="connsiteX56" fmla="*/ 4821274 w 6858000"/>
                  <a:gd name="connsiteY56" fmla="*/ 5287168 h 6854825"/>
                  <a:gd name="connsiteX57" fmla="*/ 4811730 w 6858000"/>
                  <a:gd name="connsiteY57" fmla="*/ 5251450 h 6854825"/>
                  <a:gd name="connsiteX58" fmla="*/ 4808548 w 6858000"/>
                  <a:gd name="connsiteY58" fmla="*/ 5232400 h 6854825"/>
                  <a:gd name="connsiteX59" fmla="*/ 4805366 w 6858000"/>
                  <a:gd name="connsiteY59" fmla="*/ 5213350 h 6854825"/>
                  <a:gd name="connsiteX60" fmla="*/ 4803776 w 6858000"/>
                  <a:gd name="connsiteY60" fmla="*/ 5194300 h 6854825"/>
                  <a:gd name="connsiteX61" fmla="*/ 4803776 w 6858000"/>
                  <a:gd name="connsiteY61" fmla="*/ 5176043 h 6854825"/>
                  <a:gd name="connsiteX62" fmla="*/ 4803776 w 6858000"/>
                  <a:gd name="connsiteY62" fmla="*/ 5156993 h 6854825"/>
                  <a:gd name="connsiteX63" fmla="*/ 4805366 w 6858000"/>
                  <a:gd name="connsiteY63" fmla="*/ 5137943 h 6854825"/>
                  <a:gd name="connsiteX64" fmla="*/ 4808548 w 6858000"/>
                  <a:gd name="connsiteY64" fmla="*/ 5118893 h 6854825"/>
                  <a:gd name="connsiteX65" fmla="*/ 4811730 w 6858000"/>
                  <a:gd name="connsiteY65" fmla="*/ 5100637 h 6854825"/>
                  <a:gd name="connsiteX66" fmla="*/ 4821274 w 6858000"/>
                  <a:gd name="connsiteY66" fmla="*/ 5064125 h 6854825"/>
                  <a:gd name="connsiteX67" fmla="*/ 4834002 w 6858000"/>
                  <a:gd name="connsiteY67" fmla="*/ 5029993 h 6854825"/>
                  <a:gd name="connsiteX68" fmla="*/ 4849114 w 6858000"/>
                  <a:gd name="connsiteY68" fmla="*/ 4996656 h 6854825"/>
                  <a:gd name="connsiteX69" fmla="*/ 4868206 w 6858000"/>
                  <a:gd name="connsiteY69" fmla="*/ 4966493 h 6854825"/>
                  <a:gd name="connsiteX70" fmla="*/ 4890478 w 6858000"/>
                  <a:gd name="connsiteY70" fmla="*/ 4937125 h 6854825"/>
                  <a:gd name="connsiteX71" fmla="*/ 4914340 w 6858000"/>
                  <a:gd name="connsiteY71" fmla="*/ 4910137 h 6854825"/>
                  <a:gd name="connsiteX72" fmla="*/ 4940590 w 6858000"/>
                  <a:gd name="connsiteY72" fmla="*/ 4886325 h 6854825"/>
                  <a:gd name="connsiteX73" fmla="*/ 4969224 w 6858000"/>
                  <a:gd name="connsiteY73" fmla="*/ 4864893 h 6854825"/>
                  <a:gd name="connsiteX74" fmla="*/ 5000246 w 6858000"/>
                  <a:gd name="connsiteY74" fmla="*/ 4845843 h 6854825"/>
                  <a:gd name="connsiteX75" fmla="*/ 5033654 w 6858000"/>
                  <a:gd name="connsiteY75" fmla="*/ 4829968 h 6854825"/>
                  <a:gd name="connsiteX76" fmla="*/ 5067858 w 6858000"/>
                  <a:gd name="connsiteY76" fmla="*/ 4817268 h 6854825"/>
                  <a:gd name="connsiteX77" fmla="*/ 5104448 w 6858000"/>
                  <a:gd name="connsiteY77" fmla="*/ 4807743 h 6854825"/>
                  <a:gd name="connsiteX78" fmla="*/ 5121948 w 6858000"/>
                  <a:gd name="connsiteY78" fmla="*/ 4805362 h 6854825"/>
                  <a:gd name="connsiteX79" fmla="*/ 5141038 w 6858000"/>
                  <a:gd name="connsiteY79" fmla="*/ 4803775 h 6854825"/>
                  <a:gd name="connsiteX80" fmla="*/ 680244 w 6858000"/>
                  <a:gd name="connsiteY80" fmla="*/ 3870325 h 6854825"/>
                  <a:gd name="connsiteX81" fmla="*/ 2857500 w 6858000"/>
                  <a:gd name="connsiteY81" fmla="*/ 6151391 h 6854825"/>
                  <a:gd name="connsiteX82" fmla="*/ 2515394 w 6858000"/>
                  <a:gd name="connsiteY82" fmla="*/ 6478506 h 6854825"/>
                  <a:gd name="connsiteX83" fmla="*/ 2473325 w 6858000"/>
                  <a:gd name="connsiteY83" fmla="*/ 6516616 h 6854825"/>
                  <a:gd name="connsiteX84" fmla="*/ 2430462 w 6858000"/>
                  <a:gd name="connsiteY84" fmla="*/ 6552345 h 6854825"/>
                  <a:gd name="connsiteX85" fmla="*/ 2386806 w 6858000"/>
                  <a:gd name="connsiteY85" fmla="*/ 6584103 h 6854825"/>
                  <a:gd name="connsiteX86" fmla="*/ 2340769 w 6858000"/>
                  <a:gd name="connsiteY86" fmla="*/ 6615068 h 6854825"/>
                  <a:gd name="connsiteX87" fmla="*/ 2293938 w 6858000"/>
                  <a:gd name="connsiteY87" fmla="*/ 6642063 h 6854825"/>
                  <a:gd name="connsiteX88" fmla="*/ 2247106 w 6858000"/>
                  <a:gd name="connsiteY88" fmla="*/ 6667470 h 6854825"/>
                  <a:gd name="connsiteX89" fmla="*/ 2197894 w 6858000"/>
                  <a:gd name="connsiteY89" fmla="*/ 6690495 h 6854825"/>
                  <a:gd name="connsiteX90" fmla="*/ 2147888 w 6858000"/>
                  <a:gd name="connsiteY90" fmla="*/ 6709550 h 6854825"/>
                  <a:gd name="connsiteX91" fmla="*/ 2097088 w 6858000"/>
                  <a:gd name="connsiteY91" fmla="*/ 6728605 h 6854825"/>
                  <a:gd name="connsiteX92" fmla="*/ 2047081 w 6858000"/>
                  <a:gd name="connsiteY92" fmla="*/ 6742897 h 6854825"/>
                  <a:gd name="connsiteX93" fmla="*/ 1997075 w 6858000"/>
                  <a:gd name="connsiteY93" fmla="*/ 6754806 h 6854825"/>
                  <a:gd name="connsiteX94" fmla="*/ 1944688 w 6858000"/>
                  <a:gd name="connsiteY94" fmla="*/ 6765922 h 6854825"/>
                  <a:gd name="connsiteX95" fmla="*/ 1893094 w 6858000"/>
                  <a:gd name="connsiteY95" fmla="*/ 6772273 h 6854825"/>
                  <a:gd name="connsiteX96" fmla="*/ 1839912 w 6858000"/>
                  <a:gd name="connsiteY96" fmla="*/ 6778625 h 6854825"/>
                  <a:gd name="connsiteX97" fmla="*/ 1788319 w 6858000"/>
                  <a:gd name="connsiteY97" fmla="*/ 6780213 h 6854825"/>
                  <a:gd name="connsiteX98" fmla="*/ 1735931 w 6858000"/>
                  <a:gd name="connsiteY98" fmla="*/ 6780213 h 6854825"/>
                  <a:gd name="connsiteX99" fmla="*/ 1682750 w 6858000"/>
                  <a:gd name="connsiteY99" fmla="*/ 6778625 h 6854825"/>
                  <a:gd name="connsiteX100" fmla="*/ 1631156 w 6858000"/>
                  <a:gd name="connsiteY100" fmla="*/ 6772273 h 6854825"/>
                  <a:gd name="connsiteX101" fmla="*/ 1578769 w 6858000"/>
                  <a:gd name="connsiteY101" fmla="*/ 6765922 h 6854825"/>
                  <a:gd name="connsiteX102" fmla="*/ 1527175 w 6858000"/>
                  <a:gd name="connsiteY102" fmla="*/ 6754806 h 6854825"/>
                  <a:gd name="connsiteX103" fmla="*/ 1477169 w 6858000"/>
                  <a:gd name="connsiteY103" fmla="*/ 6742897 h 6854825"/>
                  <a:gd name="connsiteX104" fmla="*/ 1426369 w 6858000"/>
                  <a:gd name="connsiteY104" fmla="*/ 6728605 h 6854825"/>
                  <a:gd name="connsiteX105" fmla="*/ 1376362 w 6858000"/>
                  <a:gd name="connsiteY105" fmla="*/ 6711138 h 6854825"/>
                  <a:gd name="connsiteX106" fmla="*/ 1327944 w 6858000"/>
                  <a:gd name="connsiteY106" fmla="*/ 6690495 h 6854825"/>
                  <a:gd name="connsiteX107" fmla="*/ 1278731 w 6858000"/>
                  <a:gd name="connsiteY107" fmla="*/ 6669058 h 6854825"/>
                  <a:gd name="connsiteX108" fmla="*/ 1231900 w 6858000"/>
                  <a:gd name="connsiteY108" fmla="*/ 6643651 h 6854825"/>
                  <a:gd name="connsiteX109" fmla="*/ 1184275 w 6858000"/>
                  <a:gd name="connsiteY109" fmla="*/ 6616656 h 6854825"/>
                  <a:gd name="connsiteX110" fmla="*/ 1139031 w 6858000"/>
                  <a:gd name="connsiteY110" fmla="*/ 6587279 h 6854825"/>
                  <a:gd name="connsiteX111" fmla="*/ 1095375 w 6858000"/>
                  <a:gd name="connsiteY111" fmla="*/ 6553933 h 6854825"/>
                  <a:gd name="connsiteX112" fmla="*/ 1052512 w 6858000"/>
                  <a:gd name="connsiteY112" fmla="*/ 6519792 h 6854825"/>
                  <a:gd name="connsiteX113" fmla="*/ 1012031 w 6858000"/>
                  <a:gd name="connsiteY113" fmla="*/ 6481682 h 6854825"/>
                  <a:gd name="connsiteX114" fmla="*/ 970756 w 6858000"/>
                  <a:gd name="connsiteY114" fmla="*/ 6442777 h 6854825"/>
                  <a:gd name="connsiteX115" fmla="*/ 301625 w 6858000"/>
                  <a:gd name="connsiteY115" fmla="*/ 5740117 h 6854825"/>
                  <a:gd name="connsiteX116" fmla="*/ 264319 w 6858000"/>
                  <a:gd name="connsiteY116" fmla="*/ 5699624 h 6854825"/>
                  <a:gd name="connsiteX117" fmla="*/ 229394 w 6858000"/>
                  <a:gd name="connsiteY117" fmla="*/ 5655162 h 6854825"/>
                  <a:gd name="connsiteX118" fmla="*/ 196056 w 6858000"/>
                  <a:gd name="connsiteY118" fmla="*/ 5611494 h 6854825"/>
                  <a:gd name="connsiteX119" fmla="*/ 166688 w 6858000"/>
                  <a:gd name="connsiteY119" fmla="*/ 5565444 h 6854825"/>
                  <a:gd name="connsiteX120" fmla="*/ 138112 w 6858000"/>
                  <a:gd name="connsiteY120" fmla="*/ 5520188 h 6854825"/>
                  <a:gd name="connsiteX121" fmla="*/ 113506 w 6858000"/>
                  <a:gd name="connsiteY121" fmla="*/ 5471756 h 6854825"/>
                  <a:gd name="connsiteX122" fmla="*/ 91281 w 6858000"/>
                  <a:gd name="connsiteY122" fmla="*/ 5422530 h 6854825"/>
                  <a:gd name="connsiteX123" fmla="*/ 70644 w 6858000"/>
                  <a:gd name="connsiteY123" fmla="*/ 5374098 h 6854825"/>
                  <a:gd name="connsiteX124" fmla="*/ 53181 w 6858000"/>
                  <a:gd name="connsiteY124" fmla="*/ 5324078 h 6854825"/>
                  <a:gd name="connsiteX125" fmla="*/ 38100 w 6858000"/>
                  <a:gd name="connsiteY125" fmla="*/ 5273264 h 6854825"/>
                  <a:gd name="connsiteX126" fmla="*/ 25400 w 6858000"/>
                  <a:gd name="connsiteY126" fmla="*/ 5221657 h 6854825"/>
                  <a:gd name="connsiteX127" fmla="*/ 15875 w 6858000"/>
                  <a:gd name="connsiteY127" fmla="*/ 5170049 h 6854825"/>
                  <a:gd name="connsiteX128" fmla="*/ 7938 w 6858000"/>
                  <a:gd name="connsiteY128" fmla="*/ 5117647 h 6854825"/>
                  <a:gd name="connsiteX129" fmla="*/ 3175 w 6858000"/>
                  <a:gd name="connsiteY129" fmla="*/ 5066039 h 6854825"/>
                  <a:gd name="connsiteX130" fmla="*/ 0 w 6858000"/>
                  <a:gd name="connsiteY130" fmla="*/ 5014431 h 6854825"/>
                  <a:gd name="connsiteX131" fmla="*/ 0 w 6858000"/>
                  <a:gd name="connsiteY131" fmla="*/ 4960441 h 6854825"/>
                  <a:gd name="connsiteX132" fmla="*/ 3175 w 6858000"/>
                  <a:gd name="connsiteY132" fmla="*/ 4908834 h 6854825"/>
                  <a:gd name="connsiteX133" fmla="*/ 7938 w 6858000"/>
                  <a:gd name="connsiteY133" fmla="*/ 4857226 h 6854825"/>
                  <a:gd name="connsiteX134" fmla="*/ 15875 w 6858000"/>
                  <a:gd name="connsiteY134" fmla="*/ 4805618 h 6854825"/>
                  <a:gd name="connsiteX135" fmla="*/ 25400 w 6858000"/>
                  <a:gd name="connsiteY135" fmla="*/ 4753216 h 6854825"/>
                  <a:gd name="connsiteX136" fmla="*/ 38100 w 6858000"/>
                  <a:gd name="connsiteY136" fmla="*/ 4701608 h 6854825"/>
                  <a:gd name="connsiteX137" fmla="*/ 51594 w 6858000"/>
                  <a:gd name="connsiteY137" fmla="*/ 4651588 h 6854825"/>
                  <a:gd name="connsiteX138" fmla="*/ 70644 w 6858000"/>
                  <a:gd name="connsiteY138" fmla="*/ 4600775 h 6854825"/>
                  <a:gd name="connsiteX139" fmla="*/ 89694 w 6858000"/>
                  <a:gd name="connsiteY139" fmla="*/ 4552343 h 6854825"/>
                  <a:gd name="connsiteX140" fmla="*/ 111919 w 6858000"/>
                  <a:gd name="connsiteY140" fmla="*/ 4503911 h 6854825"/>
                  <a:gd name="connsiteX141" fmla="*/ 136525 w 6858000"/>
                  <a:gd name="connsiteY141" fmla="*/ 4456273 h 6854825"/>
                  <a:gd name="connsiteX142" fmla="*/ 165100 w 6858000"/>
                  <a:gd name="connsiteY142" fmla="*/ 4411017 h 6854825"/>
                  <a:gd name="connsiteX143" fmla="*/ 194469 w 6858000"/>
                  <a:gd name="connsiteY143" fmla="*/ 4364966 h 6854825"/>
                  <a:gd name="connsiteX144" fmla="*/ 226219 w 6858000"/>
                  <a:gd name="connsiteY144" fmla="*/ 4321298 h 6854825"/>
                  <a:gd name="connsiteX145" fmla="*/ 261144 w 6858000"/>
                  <a:gd name="connsiteY145" fmla="*/ 4279218 h 6854825"/>
                  <a:gd name="connsiteX146" fmla="*/ 298450 w 6858000"/>
                  <a:gd name="connsiteY146" fmla="*/ 4236344 h 6854825"/>
                  <a:gd name="connsiteX147" fmla="*/ 338138 w 6858000"/>
                  <a:gd name="connsiteY147" fmla="*/ 4197440 h 6854825"/>
                  <a:gd name="connsiteX148" fmla="*/ 5366264 w 6858000"/>
                  <a:gd name="connsiteY148" fmla="*/ 3760787 h 6854825"/>
                  <a:gd name="connsiteX149" fmla="*/ 3671888 w 6858000"/>
                  <a:gd name="connsiteY149" fmla="*/ 5374783 h 6854825"/>
                  <a:gd name="connsiteX150" fmla="*/ 4352338 w 6858000"/>
                  <a:gd name="connsiteY150" fmla="*/ 6087354 h 6854825"/>
                  <a:gd name="connsiteX151" fmla="*/ 4384892 w 6858000"/>
                  <a:gd name="connsiteY151" fmla="*/ 6120681 h 6854825"/>
                  <a:gd name="connsiteX152" fmla="*/ 4418238 w 6858000"/>
                  <a:gd name="connsiteY152" fmla="*/ 6150041 h 6854825"/>
                  <a:gd name="connsiteX153" fmla="*/ 4454762 w 6858000"/>
                  <a:gd name="connsiteY153" fmla="*/ 6178607 h 6854825"/>
                  <a:gd name="connsiteX154" fmla="*/ 4490492 w 6858000"/>
                  <a:gd name="connsiteY154" fmla="*/ 6205586 h 6854825"/>
                  <a:gd name="connsiteX155" fmla="*/ 4528604 w 6858000"/>
                  <a:gd name="connsiteY155" fmla="*/ 6230185 h 6854825"/>
                  <a:gd name="connsiteX156" fmla="*/ 4565922 w 6858000"/>
                  <a:gd name="connsiteY156" fmla="*/ 6252403 h 6854825"/>
                  <a:gd name="connsiteX157" fmla="*/ 4605620 w 6858000"/>
                  <a:gd name="connsiteY157" fmla="*/ 6273035 h 6854825"/>
                  <a:gd name="connsiteX158" fmla="*/ 4644526 w 6858000"/>
                  <a:gd name="connsiteY158" fmla="*/ 6292079 h 6854825"/>
                  <a:gd name="connsiteX159" fmla="*/ 4685814 w 6858000"/>
                  <a:gd name="connsiteY159" fmla="*/ 6307156 h 6854825"/>
                  <a:gd name="connsiteX160" fmla="*/ 4726308 w 6858000"/>
                  <a:gd name="connsiteY160" fmla="*/ 6321439 h 6854825"/>
                  <a:gd name="connsiteX161" fmla="*/ 4766800 w 6858000"/>
                  <a:gd name="connsiteY161" fmla="*/ 6334135 h 6854825"/>
                  <a:gd name="connsiteX162" fmla="*/ 4809676 w 6858000"/>
                  <a:gd name="connsiteY162" fmla="*/ 6345244 h 6854825"/>
                  <a:gd name="connsiteX163" fmla="*/ 4851758 w 6858000"/>
                  <a:gd name="connsiteY163" fmla="*/ 6353179 h 6854825"/>
                  <a:gd name="connsiteX164" fmla="*/ 4894634 w 6858000"/>
                  <a:gd name="connsiteY164" fmla="*/ 6359527 h 6854825"/>
                  <a:gd name="connsiteX165" fmla="*/ 4938302 w 6858000"/>
                  <a:gd name="connsiteY165" fmla="*/ 6362701 h 6854825"/>
                  <a:gd name="connsiteX166" fmla="*/ 4981178 w 6858000"/>
                  <a:gd name="connsiteY166" fmla="*/ 6365875 h 6854825"/>
                  <a:gd name="connsiteX167" fmla="*/ 5024848 w 6858000"/>
                  <a:gd name="connsiteY167" fmla="*/ 6365875 h 6854825"/>
                  <a:gd name="connsiteX168" fmla="*/ 5067724 w 6858000"/>
                  <a:gd name="connsiteY168" fmla="*/ 6362701 h 6854825"/>
                  <a:gd name="connsiteX169" fmla="*/ 5109804 w 6858000"/>
                  <a:gd name="connsiteY169" fmla="*/ 6359527 h 6854825"/>
                  <a:gd name="connsiteX170" fmla="*/ 5153474 w 6858000"/>
                  <a:gd name="connsiteY170" fmla="*/ 6353179 h 6854825"/>
                  <a:gd name="connsiteX171" fmla="*/ 5196350 w 6858000"/>
                  <a:gd name="connsiteY171" fmla="*/ 6345244 h 6854825"/>
                  <a:gd name="connsiteX172" fmla="*/ 5238430 w 6858000"/>
                  <a:gd name="connsiteY172" fmla="*/ 6334135 h 6854825"/>
                  <a:gd name="connsiteX173" fmla="*/ 5279718 w 6858000"/>
                  <a:gd name="connsiteY173" fmla="*/ 6321439 h 6854825"/>
                  <a:gd name="connsiteX174" fmla="*/ 5320212 w 6858000"/>
                  <a:gd name="connsiteY174" fmla="*/ 6307156 h 6854825"/>
                  <a:gd name="connsiteX175" fmla="*/ 5361500 w 6858000"/>
                  <a:gd name="connsiteY175" fmla="*/ 6290492 h 6854825"/>
                  <a:gd name="connsiteX176" fmla="*/ 5401992 w 6858000"/>
                  <a:gd name="connsiteY176" fmla="*/ 6273035 h 6854825"/>
                  <a:gd name="connsiteX177" fmla="*/ 5441692 w 6858000"/>
                  <a:gd name="connsiteY177" fmla="*/ 6250816 h 6854825"/>
                  <a:gd name="connsiteX178" fmla="*/ 5479010 w 6858000"/>
                  <a:gd name="connsiteY178" fmla="*/ 6228598 h 6854825"/>
                  <a:gd name="connsiteX179" fmla="*/ 5517122 w 6858000"/>
                  <a:gd name="connsiteY179" fmla="*/ 6203999 h 6854825"/>
                  <a:gd name="connsiteX180" fmla="*/ 5552852 w 6858000"/>
                  <a:gd name="connsiteY180" fmla="*/ 6177020 h 6854825"/>
                  <a:gd name="connsiteX181" fmla="*/ 5589374 w 6858000"/>
                  <a:gd name="connsiteY181" fmla="*/ 6148454 h 6854825"/>
                  <a:gd name="connsiteX182" fmla="*/ 5621928 w 6858000"/>
                  <a:gd name="connsiteY182" fmla="*/ 6117507 h 6854825"/>
                  <a:gd name="connsiteX183" fmla="*/ 6016542 w 6858000"/>
                  <a:gd name="connsiteY183" fmla="*/ 5742178 h 6854825"/>
                  <a:gd name="connsiteX184" fmla="*/ 6049888 w 6858000"/>
                  <a:gd name="connsiteY184" fmla="*/ 5708850 h 6854825"/>
                  <a:gd name="connsiteX185" fmla="*/ 6079266 w 6858000"/>
                  <a:gd name="connsiteY185" fmla="*/ 5674729 h 6854825"/>
                  <a:gd name="connsiteX186" fmla="*/ 6109438 w 6858000"/>
                  <a:gd name="connsiteY186" fmla="*/ 5639815 h 6854825"/>
                  <a:gd name="connsiteX187" fmla="*/ 6134846 w 6858000"/>
                  <a:gd name="connsiteY187" fmla="*/ 5604107 h 6854825"/>
                  <a:gd name="connsiteX188" fmla="*/ 6159460 w 6858000"/>
                  <a:gd name="connsiteY188" fmla="*/ 5566019 h 6854825"/>
                  <a:gd name="connsiteX189" fmla="*/ 6181692 w 6858000"/>
                  <a:gd name="connsiteY189" fmla="*/ 5528724 h 6854825"/>
                  <a:gd name="connsiteX190" fmla="*/ 6202336 w 6858000"/>
                  <a:gd name="connsiteY190" fmla="*/ 5489048 h 6854825"/>
                  <a:gd name="connsiteX191" fmla="*/ 6220596 w 6858000"/>
                  <a:gd name="connsiteY191" fmla="*/ 5450167 h 6854825"/>
                  <a:gd name="connsiteX192" fmla="*/ 6238064 w 6858000"/>
                  <a:gd name="connsiteY192" fmla="*/ 5408904 h 6854825"/>
                  <a:gd name="connsiteX193" fmla="*/ 6252356 w 6858000"/>
                  <a:gd name="connsiteY193" fmla="*/ 5368435 h 6854825"/>
                  <a:gd name="connsiteX194" fmla="*/ 6263472 w 6858000"/>
                  <a:gd name="connsiteY194" fmla="*/ 5326379 h 6854825"/>
                  <a:gd name="connsiteX195" fmla="*/ 6274588 w 6858000"/>
                  <a:gd name="connsiteY195" fmla="*/ 5283530 h 6854825"/>
                  <a:gd name="connsiteX196" fmla="*/ 6282528 w 6858000"/>
                  <a:gd name="connsiteY196" fmla="*/ 5241474 h 6854825"/>
                  <a:gd name="connsiteX197" fmla="*/ 6288086 w 6858000"/>
                  <a:gd name="connsiteY197" fmla="*/ 5198624 h 6854825"/>
                  <a:gd name="connsiteX198" fmla="*/ 6292850 w 6858000"/>
                  <a:gd name="connsiteY198" fmla="*/ 5156568 h 6854825"/>
                  <a:gd name="connsiteX199" fmla="*/ 6294438 w 6858000"/>
                  <a:gd name="connsiteY199" fmla="*/ 5112132 h 6854825"/>
                  <a:gd name="connsiteX200" fmla="*/ 6294438 w 6858000"/>
                  <a:gd name="connsiteY200" fmla="*/ 5070076 h 6854825"/>
                  <a:gd name="connsiteX201" fmla="*/ 6292850 w 6858000"/>
                  <a:gd name="connsiteY201" fmla="*/ 5028020 h 6854825"/>
                  <a:gd name="connsiteX202" fmla="*/ 6288086 w 6858000"/>
                  <a:gd name="connsiteY202" fmla="*/ 4983584 h 6854825"/>
                  <a:gd name="connsiteX203" fmla="*/ 6282528 w 6858000"/>
                  <a:gd name="connsiteY203" fmla="*/ 4941528 h 6854825"/>
                  <a:gd name="connsiteX204" fmla="*/ 6274588 w 6858000"/>
                  <a:gd name="connsiteY204" fmla="*/ 4898678 h 6854825"/>
                  <a:gd name="connsiteX205" fmla="*/ 6263472 w 6858000"/>
                  <a:gd name="connsiteY205" fmla="*/ 4856622 h 6854825"/>
                  <a:gd name="connsiteX206" fmla="*/ 6250768 w 6858000"/>
                  <a:gd name="connsiteY206" fmla="*/ 4813773 h 6854825"/>
                  <a:gd name="connsiteX207" fmla="*/ 6236476 w 6858000"/>
                  <a:gd name="connsiteY207" fmla="*/ 4773304 h 6854825"/>
                  <a:gd name="connsiteX208" fmla="*/ 6220596 w 6858000"/>
                  <a:gd name="connsiteY208" fmla="*/ 4732041 h 6854825"/>
                  <a:gd name="connsiteX209" fmla="*/ 6202336 w 6858000"/>
                  <a:gd name="connsiteY209" fmla="*/ 4693160 h 6854825"/>
                  <a:gd name="connsiteX210" fmla="*/ 6181692 w 6858000"/>
                  <a:gd name="connsiteY210" fmla="*/ 4654278 h 6854825"/>
                  <a:gd name="connsiteX211" fmla="*/ 6157872 w 6858000"/>
                  <a:gd name="connsiteY211" fmla="*/ 4616189 h 6854825"/>
                  <a:gd name="connsiteX212" fmla="*/ 6133258 w 6858000"/>
                  <a:gd name="connsiteY212" fmla="*/ 4578894 h 6854825"/>
                  <a:gd name="connsiteX213" fmla="*/ 6106262 w 6858000"/>
                  <a:gd name="connsiteY213" fmla="*/ 4542393 h 6854825"/>
                  <a:gd name="connsiteX214" fmla="*/ 6077678 w 6858000"/>
                  <a:gd name="connsiteY214" fmla="*/ 4506685 h 6854825"/>
                  <a:gd name="connsiteX215" fmla="*/ 6046712 w 6858000"/>
                  <a:gd name="connsiteY215" fmla="*/ 4471771 h 6854825"/>
                  <a:gd name="connsiteX216" fmla="*/ 1677987 w 6858000"/>
                  <a:gd name="connsiteY216" fmla="*/ 1300162 h 6854825"/>
                  <a:gd name="connsiteX217" fmla="*/ 1698668 w 6858000"/>
                  <a:gd name="connsiteY217" fmla="*/ 1301752 h 6854825"/>
                  <a:gd name="connsiteX218" fmla="*/ 1716963 w 6858000"/>
                  <a:gd name="connsiteY218" fmla="*/ 1302546 h 6854825"/>
                  <a:gd name="connsiteX219" fmla="*/ 1736053 w 6858000"/>
                  <a:gd name="connsiteY219" fmla="*/ 1304135 h 6854825"/>
                  <a:gd name="connsiteX220" fmla="*/ 1753553 w 6858000"/>
                  <a:gd name="connsiteY220" fmla="*/ 1307314 h 6854825"/>
                  <a:gd name="connsiteX221" fmla="*/ 1790142 w 6858000"/>
                  <a:gd name="connsiteY221" fmla="*/ 1316849 h 6854825"/>
                  <a:gd name="connsiteX222" fmla="*/ 1824346 w 6858000"/>
                  <a:gd name="connsiteY222" fmla="*/ 1329562 h 6854825"/>
                  <a:gd name="connsiteX223" fmla="*/ 1857754 w 6858000"/>
                  <a:gd name="connsiteY223" fmla="*/ 1345454 h 6854825"/>
                  <a:gd name="connsiteX224" fmla="*/ 1888776 w 6858000"/>
                  <a:gd name="connsiteY224" fmla="*/ 1364524 h 6854825"/>
                  <a:gd name="connsiteX225" fmla="*/ 1917412 w 6858000"/>
                  <a:gd name="connsiteY225" fmla="*/ 1385978 h 6854825"/>
                  <a:gd name="connsiteX226" fmla="*/ 1943661 w 6858000"/>
                  <a:gd name="connsiteY226" fmla="*/ 1409816 h 6854825"/>
                  <a:gd name="connsiteX227" fmla="*/ 1967524 w 6858000"/>
                  <a:gd name="connsiteY227" fmla="*/ 1436832 h 6854825"/>
                  <a:gd name="connsiteX228" fmla="*/ 1989796 w 6858000"/>
                  <a:gd name="connsiteY228" fmla="*/ 1464643 h 6854825"/>
                  <a:gd name="connsiteX229" fmla="*/ 2008886 w 6858000"/>
                  <a:gd name="connsiteY229" fmla="*/ 1496427 h 6854825"/>
                  <a:gd name="connsiteX230" fmla="*/ 2024000 w 6858000"/>
                  <a:gd name="connsiteY230" fmla="*/ 1529005 h 6854825"/>
                  <a:gd name="connsiteX231" fmla="*/ 2036726 w 6858000"/>
                  <a:gd name="connsiteY231" fmla="*/ 1563967 h 6854825"/>
                  <a:gd name="connsiteX232" fmla="*/ 2046272 w 6858000"/>
                  <a:gd name="connsiteY232" fmla="*/ 1600518 h 6854825"/>
                  <a:gd name="connsiteX233" fmla="*/ 2049453 w 6858000"/>
                  <a:gd name="connsiteY233" fmla="*/ 1617205 h 6854825"/>
                  <a:gd name="connsiteX234" fmla="*/ 2052635 w 6858000"/>
                  <a:gd name="connsiteY234" fmla="*/ 1636275 h 6854825"/>
                  <a:gd name="connsiteX235" fmla="*/ 2054226 w 6858000"/>
                  <a:gd name="connsiteY235" fmla="*/ 1655345 h 6854825"/>
                  <a:gd name="connsiteX236" fmla="*/ 2054226 w 6858000"/>
                  <a:gd name="connsiteY236" fmla="*/ 1675210 h 6854825"/>
                  <a:gd name="connsiteX237" fmla="*/ 2054226 w 6858000"/>
                  <a:gd name="connsiteY237" fmla="*/ 1694280 h 6854825"/>
                  <a:gd name="connsiteX238" fmla="*/ 2052635 w 6858000"/>
                  <a:gd name="connsiteY238" fmla="*/ 1713350 h 6854825"/>
                  <a:gd name="connsiteX239" fmla="*/ 2049453 w 6858000"/>
                  <a:gd name="connsiteY239" fmla="*/ 1732420 h 6854825"/>
                  <a:gd name="connsiteX240" fmla="*/ 2046272 w 6858000"/>
                  <a:gd name="connsiteY240" fmla="*/ 1750696 h 6854825"/>
                  <a:gd name="connsiteX241" fmla="*/ 2036726 w 6858000"/>
                  <a:gd name="connsiteY241" fmla="*/ 1787247 h 6854825"/>
                  <a:gd name="connsiteX242" fmla="*/ 2024000 w 6858000"/>
                  <a:gd name="connsiteY242" fmla="*/ 1822209 h 6854825"/>
                  <a:gd name="connsiteX243" fmla="*/ 2008886 w 6858000"/>
                  <a:gd name="connsiteY243" fmla="*/ 1853198 h 6854825"/>
                  <a:gd name="connsiteX244" fmla="*/ 1989796 w 6858000"/>
                  <a:gd name="connsiteY244" fmla="*/ 1884982 h 6854825"/>
                  <a:gd name="connsiteX245" fmla="*/ 1967524 w 6858000"/>
                  <a:gd name="connsiteY245" fmla="*/ 1912792 h 6854825"/>
                  <a:gd name="connsiteX246" fmla="*/ 1943661 w 6858000"/>
                  <a:gd name="connsiteY246" fmla="*/ 1939809 h 6854825"/>
                  <a:gd name="connsiteX247" fmla="*/ 1917412 w 6858000"/>
                  <a:gd name="connsiteY247" fmla="*/ 1965235 h 6854825"/>
                  <a:gd name="connsiteX248" fmla="*/ 1888776 w 6858000"/>
                  <a:gd name="connsiteY248" fmla="*/ 1986689 h 6854825"/>
                  <a:gd name="connsiteX249" fmla="*/ 1857754 w 6858000"/>
                  <a:gd name="connsiteY249" fmla="*/ 2004171 h 6854825"/>
                  <a:gd name="connsiteX250" fmla="*/ 1824346 w 6858000"/>
                  <a:gd name="connsiteY250" fmla="*/ 2021652 h 6854825"/>
                  <a:gd name="connsiteX251" fmla="*/ 1790142 w 6858000"/>
                  <a:gd name="connsiteY251" fmla="*/ 2034365 h 6854825"/>
                  <a:gd name="connsiteX252" fmla="*/ 1753553 w 6858000"/>
                  <a:gd name="connsiteY252" fmla="*/ 2042311 h 6854825"/>
                  <a:gd name="connsiteX253" fmla="*/ 1736053 w 6858000"/>
                  <a:gd name="connsiteY253" fmla="*/ 2045490 h 6854825"/>
                  <a:gd name="connsiteX254" fmla="*/ 1716963 w 6858000"/>
                  <a:gd name="connsiteY254" fmla="*/ 2048668 h 6854825"/>
                  <a:gd name="connsiteX255" fmla="*/ 1698668 w 6858000"/>
                  <a:gd name="connsiteY255" fmla="*/ 2049463 h 6854825"/>
                  <a:gd name="connsiteX256" fmla="*/ 1677987 w 6858000"/>
                  <a:gd name="connsiteY256" fmla="*/ 2049463 h 6854825"/>
                  <a:gd name="connsiteX257" fmla="*/ 1658896 w 6858000"/>
                  <a:gd name="connsiteY257" fmla="*/ 2049463 h 6854825"/>
                  <a:gd name="connsiteX258" fmla="*/ 1639806 w 6858000"/>
                  <a:gd name="connsiteY258" fmla="*/ 2048668 h 6854825"/>
                  <a:gd name="connsiteX259" fmla="*/ 1621511 w 6858000"/>
                  <a:gd name="connsiteY259" fmla="*/ 2045490 h 6854825"/>
                  <a:gd name="connsiteX260" fmla="*/ 1602420 w 6858000"/>
                  <a:gd name="connsiteY260" fmla="*/ 2042311 h 6854825"/>
                  <a:gd name="connsiteX261" fmla="*/ 1565831 w 6858000"/>
                  <a:gd name="connsiteY261" fmla="*/ 2034365 h 6854825"/>
                  <a:gd name="connsiteX262" fmla="*/ 1533218 w 6858000"/>
                  <a:gd name="connsiteY262" fmla="*/ 2021652 h 6854825"/>
                  <a:gd name="connsiteX263" fmla="*/ 1499810 w 6858000"/>
                  <a:gd name="connsiteY263" fmla="*/ 2004171 h 6854825"/>
                  <a:gd name="connsiteX264" fmla="*/ 1468788 w 6858000"/>
                  <a:gd name="connsiteY264" fmla="*/ 1986689 h 6854825"/>
                  <a:gd name="connsiteX265" fmla="*/ 1440152 w 6858000"/>
                  <a:gd name="connsiteY265" fmla="*/ 1965235 h 6854825"/>
                  <a:gd name="connsiteX266" fmla="*/ 1413108 w 6858000"/>
                  <a:gd name="connsiteY266" fmla="*/ 1939809 h 6854825"/>
                  <a:gd name="connsiteX267" fmla="*/ 1388449 w 6858000"/>
                  <a:gd name="connsiteY267" fmla="*/ 1912792 h 6854825"/>
                  <a:gd name="connsiteX268" fmla="*/ 1367768 w 6858000"/>
                  <a:gd name="connsiteY268" fmla="*/ 1884982 h 6854825"/>
                  <a:gd name="connsiteX269" fmla="*/ 1348678 w 6858000"/>
                  <a:gd name="connsiteY269" fmla="*/ 1853198 h 6854825"/>
                  <a:gd name="connsiteX270" fmla="*/ 1332769 w 6858000"/>
                  <a:gd name="connsiteY270" fmla="*/ 1822209 h 6854825"/>
                  <a:gd name="connsiteX271" fmla="*/ 1320838 w 6858000"/>
                  <a:gd name="connsiteY271" fmla="*/ 1787247 h 6854825"/>
                  <a:gd name="connsiteX272" fmla="*/ 1311292 w 6858000"/>
                  <a:gd name="connsiteY272" fmla="*/ 1750696 h 6854825"/>
                  <a:gd name="connsiteX273" fmla="*/ 1308111 w 6858000"/>
                  <a:gd name="connsiteY273" fmla="*/ 1732420 h 6854825"/>
                  <a:gd name="connsiteX274" fmla="*/ 1304929 w 6858000"/>
                  <a:gd name="connsiteY274" fmla="*/ 1713350 h 6854825"/>
                  <a:gd name="connsiteX275" fmla="*/ 1303338 w 6858000"/>
                  <a:gd name="connsiteY275" fmla="*/ 1694280 h 6854825"/>
                  <a:gd name="connsiteX276" fmla="*/ 1303338 w 6858000"/>
                  <a:gd name="connsiteY276" fmla="*/ 1675210 h 6854825"/>
                  <a:gd name="connsiteX277" fmla="*/ 1303338 w 6858000"/>
                  <a:gd name="connsiteY277" fmla="*/ 1655345 h 6854825"/>
                  <a:gd name="connsiteX278" fmla="*/ 1304929 w 6858000"/>
                  <a:gd name="connsiteY278" fmla="*/ 1636275 h 6854825"/>
                  <a:gd name="connsiteX279" fmla="*/ 1308111 w 6858000"/>
                  <a:gd name="connsiteY279" fmla="*/ 1617205 h 6854825"/>
                  <a:gd name="connsiteX280" fmla="*/ 1311292 w 6858000"/>
                  <a:gd name="connsiteY280" fmla="*/ 1600518 h 6854825"/>
                  <a:gd name="connsiteX281" fmla="*/ 1320838 w 6858000"/>
                  <a:gd name="connsiteY281" fmla="*/ 1563967 h 6854825"/>
                  <a:gd name="connsiteX282" fmla="*/ 1332769 w 6858000"/>
                  <a:gd name="connsiteY282" fmla="*/ 1529005 h 6854825"/>
                  <a:gd name="connsiteX283" fmla="*/ 1348678 w 6858000"/>
                  <a:gd name="connsiteY283" fmla="*/ 1496427 h 6854825"/>
                  <a:gd name="connsiteX284" fmla="*/ 1367768 w 6858000"/>
                  <a:gd name="connsiteY284" fmla="*/ 1464643 h 6854825"/>
                  <a:gd name="connsiteX285" fmla="*/ 1388449 w 6858000"/>
                  <a:gd name="connsiteY285" fmla="*/ 1436832 h 6854825"/>
                  <a:gd name="connsiteX286" fmla="*/ 1413108 w 6858000"/>
                  <a:gd name="connsiteY286" fmla="*/ 1409816 h 6854825"/>
                  <a:gd name="connsiteX287" fmla="*/ 1440152 w 6858000"/>
                  <a:gd name="connsiteY287" fmla="*/ 1385978 h 6854825"/>
                  <a:gd name="connsiteX288" fmla="*/ 1468788 w 6858000"/>
                  <a:gd name="connsiteY288" fmla="*/ 1364524 h 6854825"/>
                  <a:gd name="connsiteX289" fmla="*/ 1499810 w 6858000"/>
                  <a:gd name="connsiteY289" fmla="*/ 1345454 h 6854825"/>
                  <a:gd name="connsiteX290" fmla="*/ 1533218 w 6858000"/>
                  <a:gd name="connsiteY290" fmla="*/ 1329562 h 6854825"/>
                  <a:gd name="connsiteX291" fmla="*/ 1565831 w 6858000"/>
                  <a:gd name="connsiteY291" fmla="*/ 1316849 h 6854825"/>
                  <a:gd name="connsiteX292" fmla="*/ 1602420 w 6858000"/>
                  <a:gd name="connsiteY292" fmla="*/ 1307314 h 6854825"/>
                  <a:gd name="connsiteX293" fmla="*/ 1621511 w 6858000"/>
                  <a:gd name="connsiteY293" fmla="*/ 1304135 h 6854825"/>
                  <a:gd name="connsiteX294" fmla="*/ 1639806 w 6858000"/>
                  <a:gd name="connsiteY294" fmla="*/ 1302546 h 6854825"/>
                  <a:gd name="connsiteX295" fmla="*/ 1658896 w 6858000"/>
                  <a:gd name="connsiteY295" fmla="*/ 1301752 h 6854825"/>
                  <a:gd name="connsiteX296" fmla="*/ 1837916 w 6858000"/>
                  <a:gd name="connsiteY296" fmla="*/ 488950 h 6854825"/>
                  <a:gd name="connsiteX297" fmla="*/ 1793453 w 6858000"/>
                  <a:gd name="connsiteY297" fmla="*/ 490537 h 6854825"/>
                  <a:gd name="connsiteX298" fmla="*/ 1751372 w 6858000"/>
                  <a:gd name="connsiteY298" fmla="*/ 495298 h 6854825"/>
                  <a:gd name="connsiteX299" fmla="*/ 1709290 w 6858000"/>
                  <a:gd name="connsiteY299" fmla="*/ 501646 h 6854825"/>
                  <a:gd name="connsiteX300" fmla="*/ 1664827 w 6858000"/>
                  <a:gd name="connsiteY300" fmla="*/ 509581 h 6854825"/>
                  <a:gd name="connsiteX301" fmla="*/ 1624333 w 6858000"/>
                  <a:gd name="connsiteY301" fmla="*/ 520691 h 6854825"/>
                  <a:gd name="connsiteX302" fmla="*/ 1581458 w 6858000"/>
                  <a:gd name="connsiteY302" fmla="*/ 533387 h 6854825"/>
                  <a:gd name="connsiteX303" fmla="*/ 1540964 w 6858000"/>
                  <a:gd name="connsiteY303" fmla="*/ 547670 h 6854825"/>
                  <a:gd name="connsiteX304" fmla="*/ 1499677 w 6858000"/>
                  <a:gd name="connsiteY304" fmla="*/ 562747 h 6854825"/>
                  <a:gd name="connsiteX305" fmla="*/ 1460771 w 6858000"/>
                  <a:gd name="connsiteY305" fmla="*/ 581791 h 6854825"/>
                  <a:gd name="connsiteX306" fmla="*/ 1421072 w 6858000"/>
                  <a:gd name="connsiteY306" fmla="*/ 602422 h 6854825"/>
                  <a:gd name="connsiteX307" fmla="*/ 1382166 w 6858000"/>
                  <a:gd name="connsiteY307" fmla="*/ 626227 h 6854825"/>
                  <a:gd name="connsiteX308" fmla="*/ 1344054 w 6858000"/>
                  <a:gd name="connsiteY308" fmla="*/ 650826 h 6854825"/>
                  <a:gd name="connsiteX309" fmla="*/ 1308325 w 6858000"/>
                  <a:gd name="connsiteY309" fmla="*/ 677805 h 6854825"/>
                  <a:gd name="connsiteX310" fmla="*/ 1273389 w 6858000"/>
                  <a:gd name="connsiteY310" fmla="*/ 706372 h 6854825"/>
                  <a:gd name="connsiteX311" fmla="*/ 1239248 w 6858000"/>
                  <a:gd name="connsiteY311" fmla="*/ 737318 h 6854825"/>
                  <a:gd name="connsiteX312" fmla="*/ 844635 w 6858000"/>
                  <a:gd name="connsiteY312" fmla="*/ 1112648 h 6854825"/>
                  <a:gd name="connsiteX313" fmla="*/ 811287 w 6858000"/>
                  <a:gd name="connsiteY313" fmla="*/ 1145975 h 6854825"/>
                  <a:gd name="connsiteX314" fmla="*/ 781909 w 6858000"/>
                  <a:gd name="connsiteY314" fmla="*/ 1180096 h 6854825"/>
                  <a:gd name="connsiteX315" fmla="*/ 753326 w 6858000"/>
                  <a:gd name="connsiteY315" fmla="*/ 1215010 h 6854825"/>
                  <a:gd name="connsiteX316" fmla="*/ 726330 w 6858000"/>
                  <a:gd name="connsiteY316" fmla="*/ 1250718 h 6854825"/>
                  <a:gd name="connsiteX317" fmla="*/ 701716 w 6858000"/>
                  <a:gd name="connsiteY317" fmla="*/ 1288807 h 6854825"/>
                  <a:gd name="connsiteX318" fmla="*/ 679485 w 6858000"/>
                  <a:gd name="connsiteY318" fmla="*/ 1326102 h 6854825"/>
                  <a:gd name="connsiteX319" fmla="*/ 658841 w 6858000"/>
                  <a:gd name="connsiteY319" fmla="*/ 1365777 h 6854825"/>
                  <a:gd name="connsiteX320" fmla="*/ 640579 w 6858000"/>
                  <a:gd name="connsiteY320" fmla="*/ 1404660 h 6854825"/>
                  <a:gd name="connsiteX321" fmla="*/ 624699 w 6858000"/>
                  <a:gd name="connsiteY321" fmla="*/ 1445922 h 6854825"/>
                  <a:gd name="connsiteX322" fmla="*/ 610407 w 6858000"/>
                  <a:gd name="connsiteY322" fmla="*/ 1486390 h 6854825"/>
                  <a:gd name="connsiteX323" fmla="*/ 597704 w 6858000"/>
                  <a:gd name="connsiteY323" fmla="*/ 1528446 h 6854825"/>
                  <a:gd name="connsiteX324" fmla="*/ 586588 w 6858000"/>
                  <a:gd name="connsiteY324" fmla="*/ 1571297 h 6854825"/>
                  <a:gd name="connsiteX325" fmla="*/ 578648 w 6858000"/>
                  <a:gd name="connsiteY325" fmla="*/ 1613353 h 6854825"/>
                  <a:gd name="connsiteX326" fmla="*/ 572296 w 6858000"/>
                  <a:gd name="connsiteY326" fmla="*/ 1656202 h 6854825"/>
                  <a:gd name="connsiteX327" fmla="*/ 568326 w 6858000"/>
                  <a:gd name="connsiteY327" fmla="*/ 1698258 h 6854825"/>
                  <a:gd name="connsiteX328" fmla="*/ 566738 w 6858000"/>
                  <a:gd name="connsiteY328" fmla="*/ 1742694 h 6854825"/>
                  <a:gd name="connsiteX329" fmla="*/ 566738 w 6858000"/>
                  <a:gd name="connsiteY329" fmla="*/ 1784749 h 6854825"/>
                  <a:gd name="connsiteX330" fmla="*/ 569914 w 6858000"/>
                  <a:gd name="connsiteY330" fmla="*/ 1826805 h 6854825"/>
                  <a:gd name="connsiteX331" fmla="*/ 572296 w 6858000"/>
                  <a:gd name="connsiteY331" fmla="*/ 1871243 h 6854825"/>
                  <a:gd name="connsiteX332" fmla="*/ 578648 w 6858000"/>
                  <a:gd name="connsiteY332" fmla="*/ 1913299 h 6854825"/>
                  <a:gd name="connsiteX333" fmla="*/ 586588 w 6858000"/>
                  <a:gd name="connsiteY333" fmla="*/ 1956148 h 6854825"/>
                  <a:gd name="connsiteX334" fmla="*/ 597704 w 6858000"/>
                  <a:gd name="connsiteY334" fmla="*/ 1998204 h 6854825"/>
                  <a:gd name="connsiteX335" fmla="*/ 610407 w 6858000"/>
                  <a:gd name="connsiteY335" fmla="*/ 2039467 h 6854825"/>
                  <a:gd name="connsiteX336" fmla="*/ 624699 w 6858000"/>
                  <a:gd name="connsiteY336" fmla="*/ 2081522 h 6854825"/>
                  <a:gd name="connsiteX337" fmla="*/ 640579 w 6858000"/>
                  <a:gd name="connsiteY337" fmla="*/ 2122784 h 6854825"/>
                  <a:gd name="connsiteX338" fmla="*/ 658841 w 6858000"/>
                  <a:gd name="connsiteY338" fmla="*/ 2161667 h 6854825"/>
                  <a:gd name="connsiteX339" fmla="*/ 679485 w 6858000"/>
                  <a:gd name="connsiteY339" fmla="*/ 2200549 h 6854825"/>
                  <a:gd name="connsiteX340" fmla="*/ 703304 w 6858000"/>
                  <a:gd name="connsiteY340" fmla="*/ 2238636 h 6854825"/>
                  <a:gd name="connsiteX341" fmla="*/ 727918 w 6858000"/>
                  <a:gd name="connsiteY341" fmla="*/ 2275932 h 6854825"/>
                  <a:gd name="connsiteX342" fmla="*/ 754914 w 6858000"/>
                  <a:gd name="connsiteY342" fmla="*/ 2312433 h 6854825"/>
                  <a:gd name="connsiteX343" fmla="*/ 783497 w 6858000"/>
                  <a:gd name="connsiteY343" fmla="*/ 2348141 h 6854825"/>
                  <a:gd name="connsiteX344" fmla="*/ 814463 w 6858000"/>
                  <a:gd name="connsiteY344" fmla="*/ 2383056 h 6854825"/>
                  <a:gd name="connsiteX345" fmla="*/ 1494913 w 6858000"/>
                  <a:gd name="connsiteY345" fmla="*/ 3094039 h 6854825"/>
                  <a:gd name="connsiteX346" fmla="*/ 3189288 w 6858000"/>
                  <a:gd name="connsiteY346" fmla="*/ 1480043 h 6854825"/>
                  <a:gd name="connsiteX347" fmla="*/ 2508838 w 6858000"/>
                  <a:gd name="connsiteY347" fmla="*/ 767472 h 6854825"/>
                  <a:gd name="connsiteX348" fmla="*/ 2476285 w 6858000"/>
                  <a:gd name="connsiteY348" fmla="*/ 734144 h 6854825"/>
                  <a:gd name="connsiteX349" fmla="*/ 2442937 w 6858000"/>
                  <a:gd name="connsiteY349" fmla="*/ 704784 h 6854825"/>
                  <a:gd name="connsiteX350" fmla="*/ 2406414 w 6858000"/>
                  <a:gd name="connsiteY350" fmla="*/ 676218 h 6854825"/>
                  <a:gd name="connsiteX351" fmla="*/ 2370684 w 6858000"/>
                  <a:gd name="connsiteY351" fmla="*/ 649239 h 6854825"/>
                  <a:gd name="connsiteX352" fmla="*/ 2334160 w 6858000"/>
                  <a:gd name="connsiteY352" fmla="*/ 624640 h 6854825"/>
                  <a:gd name="connsiteX353" fmla="*/ 2295255 w 6858000"/>
                  <a:gd name="connsiteY353" fmla="*/ 602422 h 6854825"/>
                  <a:gd name="connsiteX354" fmla="*/ 2255555 w 6858000"/>
                  <a:gd name="connsiteY354" fmla="*/ 581791 h 6854825"/>
                  <a:gd name="connsiteX355" fmla="*/ 2216650 w 6858000"/>
                  <a:gd name="connsiteY355" fmla="*/ 562747 h 6854825"/>
                  <a:gd name="connsiteX356" fmla="*/ 2175362 w 6858000"/>
                  <a:gd name="connsiteY356" fmla="*/ 547670 h 6854825"/>
                  <a:gd name="connsiteX357" fmla="*/ 2134869 w 6858000"/>
                  <a:gd name="connsiteY357" fmla="*/ 533387 h 6854825"/>
                  <a:gd name="connsiteX358" fmla="*/ 2094375 w 6858000"/>
                  <a:gd name="connsiteY358" fmla="*/ 520691 h 6854825"/>
                  <a:gd name="connsiteX359" fmla="*/ 2051500 w 6858000"/>
                  <a:gd name="connsiteY359" fmla="*/ 509581 h 6854825"/>
                  <a:gd name="connsiteX360" fmla="*/ 2009418 w 6858000"/>
                  <a:gd name="connsiteY360" fmla="*/ 501646 h 6854825"/>
                  <a:gd name="connsiteX361" fmla="*/ 1966543 w 6858000"/>
                  <a:gd name="connsiteY361" fmla="*/ 495298 h 6854825"/>
                  <a:gd name="connsiteX362" fmla="*/ 1922874 w 6858000"/>
                  <a:gd name="connsiteY362" fmla="*/ 490537 h 6854825"/>
                  <a:gd name="connsiteX363" fmla="*/ 1879998 w 6858000"/>
                  <a:gd name="connsiteY363" fmla="*/ 488950 h 6854825"/>
                  <a:gd name="connsiteX364" fmla="*/ 5070178 w 6858000"/>
                  <a:gd name="connsiteY364" fmla="*/ 74612 h 6854825"/>
                  <a:gd name="connsiteX365" fmla="*/ 5122552 w 6858000"/>
                  <a:gd name="connsiteY365" fmla="*/ 74612 h 6854825"/>
                  <a:gd name="connsiteX366" fmla="*/ 5175718 w 6858000"/>
                  <a:gd name="connsiteY366" fmla="*/ 76200 h 6854825"/>
                  <a:gd name="connsiteX367" fmla="*/ 5227298 w 6858000"/>
                  <a:gd name="connsiteY367" fmla="*/ 82552 h 6854825"/>
                  <a:gd name="connsiteX368" fmla="*/ 5279670 w 6858000"/>
                  <a:gd name="connsiteY368" fmla="*/ 88903 h 6854825"/>
                  <a:gd name="connsiteX369" fmla="*/ 5331250 w 6858000"/>
                  <a:gd name="connsiteY369" fmla="*/ 100019 h 6854825"/>
                  <a:gd name="connsiteX370" fmla="*/ 5381242 w 6858000"/>
                  <a:gd name="connsiteY370" fmla="*/ 111929 h 6854825"/>
                  <a:gd name="connsiteX371" fmla="*/ 5433616 w 6858000"/>
                  <a:gd name="connsiteY371" fmla="*/ 126220 h 6854825"/>
                  <a:gd name="connsiteX372" fmla="*/ 5482020 w 6858000"/>
                  <a:gd name="connsiteY372" fmla="*/ 143687 h 6854825"/>
                  <a:gd name="connsiteX373" fmla="*/ 5532012 w 6858000"/>
                  <a:gd name="connsiteY373" fmla="*/ 164330 h 6854825"/>
                  <a:gd name="connsiteX374" fmla="*/ 5579624 w 6858000"/>
                  <a:gd name="connsiteY374" fmla="*/ 185767 h 6854825"/>
                  <a:gd name="connsiteX375" fmla="*/ 5628030 w 6858000"/>
                  <a:gd name="connsiteY375" fmla="*/ 211174 h 6854825"/>
                  <a:gd name="connsiteX376" fmla="*/ 5674054 w 6858000"/>
                  <a:gd name="connsiteY376" fmla="*/ 238169 h 6854825"/>
                  <a:gd name="connsiteX377" fmla="*/ 5719286 w 6858000"/>
                  <a:gd name="connsiteY377" fmla="*/ 267546 h 6854825"/>
                  <a:gd name="connsiteX378" fmla="*/ 5762930 w 6858000"/>
                  <a:gd name="connsiteY378" fmla="*/ 300893 h 6854825"/>
                  <a:gd name="connsiteX379" fmla="*/ 5805780 w 6858000"/>
                  <a:gd name="connsiteY379" fmla="*/ 335033 h 6854825"/>
                  <a:gd name="connsiteX380" fmla="*/ 5847838 w 6858000"/>
                  <a:gd name="connsiteY380" fmla="*/ 373144 h 6854825"/>
                  <a:gd name="connsiteX381" fmla="*/ 5887514 w 6858000"/>
                  <a:gd name="connsiteY381" fmla="*/ 412048 h 6854825"/>
                  <a:gd name="connsiteX382" fmla="*/ 6556460 w 6858000"/>
                  <a:gd name="connsiteY382" fmla="*/ 1114709 h 6854825"/>
                  <a:gd name="connsiteX383" fmla="*/ 6593756 w 6858000"/>
                  <a:gd name="connsiteY383" fmla="*/ 1155201 h 6854825"/>
                  <a:gd name="connsiteX384" fmla="*/ 6630258 w 6858000"/>
                  <a:gd name="connsiteY384" fmla="*/ 1198075 h 6854825"/>
                  <a:gd name="connsiteX385" fmla="*/ 6662000 w 6858000"/>
                  <a:gd name="connsiteY385" fmla="*/ 1243331 h 6854825"/>
                  <a:gd name="connsiteX386" fmla="*/ 6692946 w 6858000"/>
                  <a:gd name="connsiteY386" fmla="*/ 1289381 h 6854825"/>
                  <a:gd name="connsiteX387" fmla="*/ 6719926 w 6858000"/>
                  <a:gd name="connsiteY387" fmla="*/ 1334637 h 6854825"/>
                  <a:gd name="connsiteX388" fmla="*/ 6744526 w 6858000"/>
                  <a:gd name="connsiteY388" fmla="*/ 1383069 h 6854825"/>
                  <a:gd name="connsiteX389" fmla="*/ 6768332 w 6858000"/>
                  <a:gd name="connsiteY389" fmla="*/ 1432295 h 6854825"/>
                  <a:gd name="connsiteX390" fmla="*/ 6787376 w 6858000"/>
                  <a:gd name="connsiteY390" fmla="*/ 1480727 h 6854825"/>
                  <a:gd name="connsiteX391" fmla="*/ 6804834 w 6858000"/>
                  <a:gd name="connsiteY391" fmla="*/ 1530747 h 6854825"/>
                  <a:gd name="connsiteX392" fmla="*/ 6819912 w 6858000"/>
                  <a:gd name="connsiteY392" fmla="*/ 1581561 h 6854825"/>
                  <a:gd name="connsiteX393" fmla="*/ 6832608 w 6858000"/>
                  <a:gd name="connsiteY393" fmla="*/ 1633169 h 6854825"/>
                  <a:gd name="connsiteX394" fmla="*/ 6842130 w 6858000"/>
                  <a:gd name="connsiteY394" fmla="*/ 1684777 h 6854825"/>
                  <a:gd name="connsiteX395" fmla="*/ 6850066 w 6858000"/>
                  <a:gd name="connsiteY395" fmla="*/ 1737179 h 6854825"/>
                  <a:gd name="connsiteX396" fmla="*/ 6854828 w 6858000"/>
                  <a:gd name="connsiteY396" fmla="*/ 1788786 h 6854825"/>
                  <a:gd name="connsiteX397" fmla="*/ 6858000 w 6858000"/>
                  <a:gd name="connsiteY397" fmla="*/ 1840394 h 6854825"/>
                  <a:gd name="connsiteX398" fmla="*/ 6858000 w 6858000"/>
                  <a:gd name="connsiteY398" fmla="*/ 1894384 h 6854825"/>
                  <a:gd name="connsiteX399" fmla="*/ 6854828 w 6858000"/>
                  <a:gd name="connsiteY399" fmla="*/ 1945992 h 6854825"/>
                  <a:gd name="connsiteX400" fmla="*/ 6850066 w 6858000"/>
                  <a:gd name="connsiteY400" fmla="*/ 1997600 h 6854825"/>
                  <a:gd name="connsiteX401" fmla="*/ 6843718 w 6858000"/>
                  <a:gd name="connsiteY401" fmla="*/ 2049207 h 6854825"/>
                  <a:gd name="connsiteX402" fmla="*/ 6832608 w 6858000"/>
                  <a:gd name="connsiteY402" fmla="*/ 2101609 h 6854825"/>
                  <a:gd name="connsiteX403" fmla="*/ 6819912 w 6858000"/>
                  <a:gd name="connsiteY403" fmla="*/ 2151630 h 6854825"/>
                  <a:gd name="connsiteX404" fmla="*/ 6806422 w 6858000"/>
                  <a:gd name="connsiteY404" fmla="*/ 2203237 h 6854825"/>
                  <a:gd name="connsiteX405" fmla="*/ 6788964 w 6858000"/>
                  <a:gd name="connsiteY405" fmla="*/ 2252463 h 6854825"/>
                  <a:gd name="connsiteX406" fmla="*/ 6768332 w 6858000"/>
                  <a:gd name="connsiteY406" fmla="*/ 2302483 h 6854825"/>
                  <a:gd name="connsiteX407" fmla="*/ 6746114 w 6858000"/>
                  <a:gd name="connsiteY407" fmla="*/ 2350915 h 6854825"/>
                  <a:gd name="connsiteX408" fmla="*/ 6721514 w 6858000"/>
                  <a:gd name="connsiteY408" fmla="*/ 2398553 h 6854825"/>
                  <a:gd name="connsiteX409" fmla="*/ 6694534 w 6858000"/>
                  <a:gd name="connsiteY409" fmla="*/ 2443809 h 6854825"/>
                  <a:gd name="connsiteX410" fmla="*/ 6665174 w 6858000"/>
                  <a:gd name="connsiteY410" fmla="*/ 2489859 h 6854825"/>
                  <a:gd name="connsiteX411" fmla="*/ 6631844 w 6858000"/>
                  <a:gd name="connsiteY411" fmla="*/ 2533527 h 6854825"/>
                  <a:gd name="connsiteX412" fmla="*/ 6596930 w 6858000"/>
                  <a:gd name="connsiteY412" fmla="*/ 2575608 h 6854825"/>
                  <a:gd name="connsiteX413" fmla="*/ 6559634 w 6858000"/>
                  <a:gd name="connsiteY413" fmla="*/ 2618482 h 6854825"/>
                  <a:gd name="connsiteX414" fmla="*/ 6519958 w 6858000"/>
                  <a:gd name="connsiteY414" fmla="*/ 2657386 h 6854825"/>
                  <a:gd name="connsiteX415" fmla="*/ 6177946 w 6858000"/>
                  <a:gd name="connsiteY415" fmla="*/ 2984500 h 6854825"/>
                  <a:gd name="connsiteX416" fmla="*/ 4002088 w 6858000"/>
                  <a:gd name="connsiteY416" fmla="*/ 703434 h 6854825"/>
                  <a:gd name="connsiteX417" fmla="*/ 4343306 w 6858000"/>
                  <a:gd name="connsiteY417" fmla="*/ 376320 h 6854825"/>
                  <a:gd name="connsiteX418" fmla="*/ 4385362 w 6858000"/>
                  <a:gd name="connsiteY418" fmla="*/ 338209 h 6854825"/>
                  <a:gd name="connsiteX419" fmla="*/ 4428214 w 6858000"/>
                  <a:gd name="connsiteY419" fmla="*/ 302481 h 6854825"/>
                  <a:gd name="connsiteX420" fmla="*/ 4473444 w 6858000"/>
                  <a:gd name="connsiteY420" fmla="*/ 269134 h 6854825"/>
                  <a:gd name="connsiteX421" fmla="*/ 4519470 w 6858000"/>
                  <a:gd name="connsiteY421" fmla="*/ 239757 h 6854825"/>
                  <a:gd name="connsiteX422" fmla="*/ 4564700 w 6858000"/>
                  <a:gd name="connsiteY422" fmla="*/ 212762 h 6854825"/>
                  <a:gd name="connsiteX423" fmla="*/ 4613106 w 6858000"/>
                  <a:gd name="connsiteY423" fmla="*/ 187355 h 6854825"/>
                  <a:gd name="connsiteX424" fmla="*/ 4660718 w 6858000"/>
                  <a:gd name="connsiteY424" fmla="*/ 164330 h 6854825"/>
                  <a:gd name="connsiteX425" fmla="*/ 4710710 w 6858000"/>
                  <a:gd name="connsiteY425" fmla="*/ 145275 h 6854825"/>
                  <a:gd name="connsiteX426" fmla="*/ 4761496 w 6858000"/>
                  <a:gd name="connsiteY426" fmla="*/ 126220 h 6854825"/>
                  <a:gd name="connsiteX427" fmla="*/ 4811488 w 6858000"/>
                  <a:gd name="connsiteY427" fmla="*/ 111929 h 6854825"/>
                  <a:gd name="connsiteX428" fmla="*/ 4863068 w 6858000"/>
                  <a:gd name="connsiteY428" fmla="*/ 100019 h 6854825"/>
                  <a:gd name="connsiteX429" fmla="*/ 4913854 w 6858000"/>
                  <a:gd name="connsiteY429" fmla="*/ 88903 h 6854825"/>
                  <a:gd name="connsiteX430" fmla="*/ 4967020 w 6858000"/>
                  <a:gd name="connsiteY430" fmla="*/ 82552 h 6854825"/>
                  <a:gd name="connsiteX431" fmla="*/ 5018600 w 6858000"/>
                  <a:gd name="connsiteY431" fmla="*/ 76200 h 6854825"/>
                  <a:gd name="connsiteX432" fmla="*/ 1843881 w 6858000"/>
                  <a:gd name="connsiteY432" fmla="*/ 0 h 6854825"/>
                  <a:gd name="connsiteX433" fmla="*/ 1895475 w 6858000"/>
                  <a:gd name="connsiteY433" fmla="*/ 0 h 6854825"/>
                  <a:gd name="connsiteX434" fmla="*/ 1947069 w 6858000"/>
                  <a:gd name="connsiteY434" fmla="*/ 1588 h 6854825"/>
                  <a:gd name="connsiteX435" fmla="*/ 2001044 w 6858000"/>
                  <a:gd name="connsiteY435" fmla="*/ 6350 h 6854825"/>
                  <a:gd name="connsiteX436" fmla="*/ 2052638 w 6858000"/>
                  <a:gd name="connsiteY436" fmla="*/ 14288 h 6854825"/>
                  <a:gd name="connsiteX437" fmla="*/ 2104231 w 6858000"/>
                  <a:gd name="connsiteY437" fmla="*/ 23813 h 6854825"/>
                  <a:gd name="connsiteX438" fmla="*/ 2155031 w 6858000"/>
                  <a:gd name="connsiteY438" fmla="*/ 35719 h 6854825"/>
                  <a:gd name="connsiteX439" fmla="*/ 2205038 w 6858000"/>
                  <a:gd name="connsiteY439" fmla="*/ 51594 h 6854825"/>
                  <a:gd name="connsiteX440" fmla="*/ 2255044 w 6858000"/>
                  <a:gd name="connsiteY440" fmla="*/ 69056 h 6854825"/>
                  <a:gd name="connsiteX441" fmla="*/ 2304256 w 6858000"/>
                  <a:gd name="connsiteY441" fmla="*/ 89694 h 6854825"/>
                  <a:gd name="connsiteX442" fmla="*/ 2352675 w 6858000"/>
                  <a:gd name="connsiteY442" fmla="*/ 111125 h 6854825"/>
                  <a:gd name="connsiteX443" fmla="*/ 2399506 w 6858000"/>
                  <a:gd name="connsiteY443" fmla="*/ 136525 h 6854825"/>
                  <a:gd name="connsiteX444" fmla="*/ 2447132 w 6858000"/>
                  <a:gd name="connsiteY444" fmla="*/ 163513 h 6854825"/>
                  <a:gd name="connsiteX445" fmla="*/ 2492375 w 6858000"/>
                  <a:gd name="connsiteY445" fmla="*/ 192881 h 6854825"/>
                  <a:gd name="connsiteX446" fmla="*/ 2536825 w 6858000"/>
                  <a:gd name="connsiteY446" fmla="*/ 226219 h 6854825"/>
                  <a:gd name="connsiteX447" fmla="*/ 2578894 w 6858000"/>
                  <a:gd name="connsiteY447" fmla="*/ 260350 h 6854825"/>
                  <a:gd name="connsiteX448" fmla="*/ 2620169 w 6858000"/>
                  <a:gd name="connsiteY448" fmla="*/ 296863 h 6854825"/>
                  <a:gd name="connsiteX449" fmla="*/ 2660650 w 6858000"/>
                  <a:gd name="connsiteY449" fmla="*/ 337344 h 6854825"/>
                  <a:gd name="connsiteX450" fmla="*/ 6481764 w 6858000"/>
                  <a:gd name="connsiteY450" fmla="*/ 4341813 h 6854825"/>
                  <a:gd name="connsiteX451" fmla="*/ 6519068 w 6858000"/>
                  <a:gd name="connsiteY451" fmla="*/ 4382294 h 6854825"/>
                  <a:gd name="connsiteX452" fmla="*/ 6553994 w 6858000"/>
                  <a:gd name="connsiteY452" fmla="*/ 4426744 h 6854825"/>
                  <a:gd name="connsiteX453" fmla="*/ 6587332 w 6858000"/>
                  <a:gd name="connsiteY453" fmla="*/ 4470400 h 6854825"/>
                  <a:gd name="connsiteX454" fmla="*/ 6616700 w 6858000"/>
                  <a:gd name="connsiteY454" fmla="*/ 4515644 h 6854825"/>
                  <a:gd name="connsiteX455" fmla="*/ 6645276 w 6858000"/>
                  <a:gd name="connsiteY455" fmla="*/ 4563269 h 6854825"/>
                  <a:gd name="connsiteX456" fmla="*/ 6669882 w 6858000"/>
                  <a:gd name="connsiteY456" fmla="*/ 4610100 h 6854825"/>
                  <a:gd name="connsiteX457" fmla="*/ 6692106 w 6858000"/>
                  <a:gd name="connsiteY457" fmla="*/ 4658519 h 6854825"/>
                  <a:gd name="connsiteX458" fmla="*/ 6712744 w 6858000"/>
                  <a:gd name="connsiteY458" fmla="*/ 4707731 h 6854825"/>
                  <a:gd name="connsiteX459" fmla="*/ 6730206 w 6858000"/>
                  <a:gd name="connsiteY459" fmla="*/ 4757738 h 6854825"/>
                  <a:gd name="connsiteX460" fmla="*/ 6745288 w 6858000"/>
                  <a:gd name="connsiteY460" fmla="*/ 4807744 h 6854825"/>
                  <a:gd name="connsiteX461" fmla="*/ 6757988 w 6858000"/>
                  <a:gd name="connsiteY461" fmla="*/ 4860131 h 6854825"/>
                  <a:gd name="connsiteX462" fmla="*/ 6767512 w 6858000"/>
                  <a:gd name="connsiteY462" fmla="*/ 4911725 h 6854825"/>
                  <a:gd name="connsiteX463" fmla="*/ 6775450 w 6858000"/>
                  <a:gd name="connsiteY463" fmla="*/ 4963319 h 6854825"/>
                  <a:gd name="connsiteX464" fmla="*/ 6780212 w 6858000"/>
                  <a:gd name="connsiteY464" fmla="*/ 5015706 h 6854825"/>
                  <a:gd name="connsiteX465" fmla="*/ 6783388 w 6858000"/>
                  <a:gd name="connsiteY465" fmla="*/ 5067300 h 6854825"/>
                  <a:gd name="connsiteX466" fmla="*/ 6783388 w 6858000"/>
                  <a:gd name="connsiteY466" fmla="*/ 5120481 h 6854825"/>
                  <a:gd name="connsiteX467" fmla="*/ 6780212 w 6858000"/>
                  <a:gd name="connsiteY467" fmla="*/ 5172869 h 6854825"/>
                  <a:gd name="connsiteX468" fmla="*/ 6775450 w 6858000"/>
                  <a:gd name="connsiteY468" fmla="*/ 5224463 h 6854825"/>
                  <a:gd name="connsiteX469" fmla="*/ 6767512 w 6858000"/>
                  <a:gd name="connsiteY469" fmla="*/ 5276056 h 6854825"/>
                  <a:gd name="connsiteX470" fmla="*/ 6757988 w 6858000"/>
                  <a:gd name="connsiteY470" fmla="*/ 5328444 h 6854825"/>
                  <a:gd name="connsiteX471" fmla="*/ 6745288 w 6858000"/>
                  <a:gd name="connsiteY471" fmla="*/ 5380038 h 6854825"/>
                  <a:gd name="connsiteX472" fmla="*/ 6730206 w 6858000"/>
                  <a:gd name="connsiteY472" fmla="*/ 5430044 h 6854825"/>
                  <a:gd name="connsiteX473" fmla="*/ 6712744 w 6858000"/>
                  <a:gd name="connsiteY473" fmla="*/ 5480050 h 6854825"/>
                  <a:gd name="connsiteX474" fmla="*/ 6693694 w 6858000"/>
                  <a:gd name="connsiteY474" fmla="*/ 5529263 h 6854825"/>
                  <a:gd name="connsiteX475" fmla="*/ 6669882 w 6858000"/>
                  <a:gd name="connsiteY475" fmla="*/ 5577681 h 6854825"/>
                  <a:gd name="connsiteX476" fmla="*/ 6646864 w 6858000"/>
                  <a:gd name="connsiteY476" fmla="*/ 5625306 h 6854825"/>
                  <a:gd name="connsiteX477" fmla="*/ 6618288 w 6858000"/>
                  <a:gd name="connsiteY477" fmla="*/ 5672138 h 6854825"/>
                  <a:gd name="connsiteX478" fmla="*/ 6588920 w 6858000"/>
                  <a:gd name="connsiteY478" fmla="*/ 5715794 h 6854825"/>
                  <a:gd name="connsiteX479" fmla="*/ 6557168 w 6858000"/>
                  <a:gd name="connsiteY479" fmla="*/ 5760244 h 6854825"/>
                  <a:gd name="connsiteX480" fmla="*/ 6522244 w 6858000"/>
                  <a:gd name="connsiteY480" fmla="*/ 5803900 h 6854825"/>
                  <a:gd name="connsiteX481" fmla="*/ 6484938 w 6858000"/>
                  <a:gd name="connsiteY481" fmla="*/ 5845175 h 6854825"/>
                  <a:gd name="connsiteX482" fmla="*/ 6445250 w 6858000"/>
                  <a:gd name="connsiteY482" fmla="*/ 5884069 h 6854825"/>
                  <a:gd name="connsiteX483" fmla="*/ 5743576 w 6858000"/>
                  <a:gd name="connsiteY483" fmla="*/ 6553200 h 6854825"/>
                  <a:gd name="connsiteX484" fmla="*/ 5700712 w 6858000"/>
                  <a:gd name="connsiteY484" fmla="*/ 6591300 h 6854825"/>
                  <a:gd name="connsiteX485" fmla="*/ 5658644 w 6858000"/>
                  <a:gd name="connsiteY485" fmla="*/ 6627019 h 6854825"/>
                  <a:gd name="connsiteX486" fmla="*/ 5614194 w 6858000"/>
                  <a:gd name="connsiteY486" fmla="*/ 6660356 h 6854825"/>
                  <a:gd name="connsiteX487" fmla="*/ 5568950 w 6858000"/>
                  <a:gd name="connsiteY487" fmla="*/ 6689725 h 6854825"/>
                  <a:gd name="connsiteX488" fmla="*/ 5522120 w 6858000"/>
                  <a:gd name="connsiteY488" fmla="*/ 6718300 h 6854825"/>
                  <a:gd name="connsiteX489" fmla="*/ 5474494 w 6858000"/>
                  <a:gd name="connsiteY489" fmla="*/ 6743700 h 6854825"/>
                  <a:gd name="connsiteX490" fmla="*/ 5426076 w 6858000"/>
                  <a:gd name="connsiteY490" fmla="*/ 6765131 h 6854825"/>
                  <a:gd name="connsiteX491" fmla="*/ 5376864 w 6858000"/>
                  <a:gd name="connsiteY491" fmla="*/ 6785769 h 6854825"/>
                  <a:gd name="connsiteX492" fmla="*/ 5326856 w 6858000"/>
                  <a:gd name="connsiteY492" fmla="*/ 6803231 h 6854825"/>
                  <a:gd name="connsiteX493" fmla="*/ 5275264 w 6858000"/>
                  <a:gd name="connsiteY493" fmla="*/ 6817519 h 6854825"/>
                  <a:gd name="connsiteX494" fmla="*/ 5224464 w 6858000"/>
                  <a:gd name="connsiteY494" fmla="*/ 6829425 h 6854825"/>
                  <a:gd name="connsiteX495" fmla="*/ 5172868 w 6858000"/>
                  <a:gd name="connsiteY495" fmla="*/ 6840538 h 6854825"/>
                  <a:gd name="connsiteX496" fmla="*/ 5121276 w 6858000"/>
                  <a:gd name="connsiteY496" fmla="*/ 6848475 h 6854825"/>
                  <a:gd name="connsiteX497" fmla="*/ 5068888 w 6858000"/>
                  <a:gd name="connsiteY497" fmla="*/ 6853238 h 6854825"/>
                  <a:gd name="connsiteX498" fmla="*/ 5015706 w 6858000"/>
                  <a:gd name="connsiteY498" fmla="*/ 6854825 h 6854825"/>
                  <a:gd name="connsiteX499" fmla="*/ 4964112 w 6858000"/>
                  <a:gd name="connsiteY499" fmla="*/ 6854825 h 6854825"/>
                  <a:gd name="connsiteX500" fmla="*/ 4912520 w 6858000"/>
                  <a:gd name="connsiteY500" fmla="*/ 6853238 h 6854825"/>
                  <a:gd name="connsiteX501" fmla="*/ 4858544 w 6858000"/>
                  <a:gd name="connsiteY501" fmla="*/ 6848475 h 6854825"/>
                  <a:gd name="connsiteX502" fmla="*/ 4806950 w 6858000"/>
                  <a:gd name="connsiteY502" fmla="*/ 6840538 h 6854825"/>
                  <a:gd name="connsiteX503" fmla="*/ 4756944 w 6858000"/>
                  <a:gd name="connsiteY503" fmla="*/ 6831013 h 6854825"/>
                  <a:gd name="connsiteX504" fmla="*/ 4704556 w 6858000"/>
                  <a:gd name="connsiteY504" fmla="*/ 6819106 h 6854825"/>
                  <a:gd name="connsiteX505" fmla="*/ 4654550 w 6858000"/>
                  <a:gd name="connsiteY505" fmla="*/ 6803231 h 6854825"/>
                  <a:gd name="connsiteX506" fmla="*/ 4604544 w 6858000"/>
                  <a:gd name="connsiteY506" fmla="*/ 6785769 h 6854825"/>
                  <a:gd name="connsiteX507" fmla="*/ 4555332 w 6858000"/>
                  <a:gd name="connsiteY507" fmla="*/ 6765131 h 6854825"/>
                  <a:gd name="connsiteX508" fmla="*/ 4506912 w 6858000"/>
                  <a:gd name="connsiteY508" fmla="*/ 6743700 h 6854825"/>
                  <a:gd name="connsiteX509" fmla="*/ 4459288 w 6858000"/>
                  <a:gd name="connsiteY509" fmla="*/ 6718300 h 6854825"/>
                  <a:gd name="connsiteX510" fmla="*/ 4412456 w 6858000"/>
                  <a:gd name="connsiteY510" fmla="*/ 6691313 h 6854825"/>
                  <a:gd name="connsiteX511" fmla="*/ 4367212 w 6858000"/>
                  <a:gd name="connsiteY511" fmla="*/ 6661944 h 6854825"/>
                  <a:gd name="connsiteX512" fmla="*/ 4322764 w 6858000"/>
                  <a:gd name="connsiteY512" fmla="*/ 6628606 h 6854825"/>
                  <a:gd name="connsiteX513" fmla="*/ 4280694 w 6858000"/>
                  <a:gd name="connsiteY513" fmla="*/ 6594475 h 6854825"/>
                  <a:gd name="connsiteX514" fmla="*/ 4239420 w 6858000"/>
                  <a:gd name="connsiteY514" fmla="*/ 6557963 h 6854825"/>
                  <a:gd name="connsiteX515" fmla="*/ 4200526 w 6858000"/>
                  <a:gd name="connsiteY515" fmla="*/ 6517481 h 6854825"/>
                  <a:gd name="connsiteX516" fmla="*/ 377825 w 6858000"/>
                  <a:gd name="connsiteY516" fmla="*/ 2513013 h 6854825"/>
                  <a:gd name="connsiteX517" fmla="*/ 340519 w 6858000"/>
                  <a:gd name="connsiteY517" fmla="*/ 2472532 h 6854825"/>
                  <a:gd name="connsiteX518" fmla="*/ 305594 w 6858000"/>
                  <a:gd name="connsiteY518" fmla="*/ 2428081 h 6854825"/>
                  <a:gd name="connsiteX519" fmla="*/ 272256 w 6858000"/>
                  <a:gd name="connsiteY519" fmla="*/ 2384425 h 6854825"/>
                  <a:gd name="connsiteX520" fmla="*/ 242888 w 6858000"/>
                  <a:gd name="connsiteY520" fmla="*/ 2339182 h 6854825"/>
                  <a:gd name="connsiteX521" fmla="*/ 214313 w 6858000"/>
                  <a:gd name="connsiteY521" fmla="*/ 2291557 h 6854825"/>
                  <a:gd name="connsiteX522" fmla="*/ 189706 w 6858000"/>
                  <a:gd name="connsiteY522" fmla="*/ 2244726 h 6854825"/>
                  <a:gd name="connsiteX523" fmla="*/ 167481 w 6858000"/>
                  <a:gd name="connsiteY523" fmla="*/ 2196306 h 6854825"/>
                  <a:gd name="connsiteX524" fmla="*/ 146844 w 6858000"/>
                  <a:gd name="connsiteY524" fmla="*/ 2147094 h 6854825"/>
                  <a:gd name="connsiteX525" fmla="*/ 129381 w 6858000"/>
                  <a:gd name="connsiteY525" fmla="*/ 2097089 h 6854825"/>
                  <a:gd name="connsiteX526" fmla="*/ 113506 w 6858000"/>
                  <a:gd name="connsiteY526" fmla="*/ 2047082 h 6854825"/>
                  <a:gd name="connsiteX527" fmla="*/ 101600 w 6858000"/>
                  <a:gd name="connsiteY527" fmla="*/ 1994695 h 6854825"/>
                  <a:gd name="connsiteX528" fmla="*/ 92075 w 6858000"/>
                  <a:gd name="connsiteY528" fmla="*/ 1943101 h 6854825"/>
                  <a:gd name="connsiteX529" fmla="*/ 84138 w 6858000"/>
                  <a:gd name="connsiteY529" fmla="*/ 1891507 h 6854825"/>
                  <a:gd name="connsiteX530" fmla="*/ 79375 w 6858000"/>
                  <a:gd name="connsiteY530" fmla="*/ 1839120 h 6854825"/>
                  <a:gd name="connsiteX531" fmla="*/ 76200 w 6858000"/>
                  <a:gd name="connsiteY531" fmla="*/ 1785939 h 6854825"/>
                  <a:gd name="connsiteX532" fmla="*/ 76200 w 6858000"/>
                  <a:gd name="connsiteY532" fmla="*/ 1734345 h 6854825"/>
                  <a:gd name="connsiteX533" fmla="*/ 79375 w 6858000"/>
                  <a:gd name="connsiteY533" fmla="*/ 1681957 h 6854825"/>
                  <a:gd name="connsiteX534" fmla="*/ 84138 w 6858000"/>
                  <a:gd name="connsiteY534" fmla="*/ 1630364 h 6854825"/>
                  <a:gd name="connsiteX535" fmla="*/ 92075 w 6858000"/>
                  <a:gd name="connsiteY535" fmla="*/ 1578770 h 6854825"/>
                  <a:gd name="connsiteX536" fmla="*/ 101600 w 6858000"/>
                  <a:gd name="connsiteY536" fmla="*/ 1526381 h 6854825"/>
                  <a:gd name="connsiteX537" fmla="*/ 113506 w 6858000"/>
                  <a:gd name="connsiteY537" fmla="*/ 1474789 h 6854825"/>
                  <a:gd name="connsiteX538" fmla="*/ 129381 w 6858000"/>
                  <a:gd name="connsiteY538" fmla="*/ 1424782 h 6854825"/>
                  <a:gd name="connsiteX539" fmla="*/ 146844 w 6858000"/>
                  <a:gd name="connsiteY539" fmla="*/ 1374775 h 6854825"/>
                  <a:gd name="connsiteX540" fmla="*/ 165894 w 6858000"/>
                  <a:gd name="connsiteY540" fmla="*/ 1325563 h 6854825"/>
                  <a:gd name="connsiteX541" fmla="*/ 189706 w 6858000"/>
                  <a:gd name="connsiteY541" fmla="*/ 1277144 h 6854825"/>
                  <a:gd name="connsiteX542" fmla="*/ 214313 w 6858000"/>
                  <a:gd name="connsiteY542" fmla="*/ 1229519 h 6854825"/>
                  <a:gd name="connsiteX543" fmla="*/ 241300 w 6858000"/>
                  <a:gd name="connsiteY543" fmla="*/ 1182688 h 6854825"/>
                  <a:gd name="connsiteX544" fmla="*/ 270669 w 6858000"/>
                  <a:gd name="connsiteY544" fmla="*/ 1139031 h 6854825"/>
                  <a:gd name="connsiteX545" fmla="*/ 302419 w 6858000"/>
                  <a:gd name="connsiteY545" fmla="*/ 1094581 h 6854825"/>
                  <a:gd name="connsiteX546" fmla="*/ 338931 w 6858000"/>
                  <a:gd name="connsiteY546" fmla="*/ 1050925 h 6854825"/>
                  <a:gd name="connsiteX547" fmla="*/ 374650 w 6858000"/>
                  <a:gd name="connsiteY547" fmla="*/ 1009650 h 6854825"/>
                  <a:gd name="connsiteX548" fmla="*/ 414338 w 6858000"/>
                  <a:gd name="connsiteY548" fmla="*/ 970756 h 6854825"/>
                  <a:gd name="connsiteX549" fmla="*/ 1116013 w 6858000"/>
                  <a:gd name="connsiteY549" fmla="*/ 300038 h 6854825"/>
                  <a:gd name="connsiteX550" fmla="*/ 1158875 w 6858000"/>
                  <a:gd name="connsiteY550" fmla="*/ 261938 h 6854825"/>
                  <a:gd name="connsiteX551" fmla="*/ 1200944 w 6858000"/>
                  <a:gd name="connsiteY551" fmla="*/ 227806 h 6854825"/>
                  <a:gd name="connsiteX552" fmla="*/ 1245394 w 6858000"/>
                  <a:gd name="connsiteY552" fmla="*/ 194469 h 6854825"/>
                  <a:gd name="connsiteX553" fmla="*/ 1290638 w 6858000"/>
                  <a:gd name="connsiteY553" fmla="*/ 165100 h 6854825"/>
                  <a:gd name="connsiteX554" fmla="*/ 1337469 w 6858000"/>
                  <a:gd name="connsiteY554" fmla="*/ 136525 h 6854825"/>
                  <a:gd name="connsiteX555" fmla="*/ 1385094 w 6858000"/>
                  <a:gd name="connsiteY555" fmla="*/ 111125 h 6854825"/>
                  <a:gd name="connsiteX556" fmla="*/ 1433513 w 6858000"/>
                  <a:gd name="connsiteY556" fmla="*/ 89694 h 6854825"/>
                  <a:gd name="connsiteX557" fmla="*/ 1484313 w 6858000"/>
                  <a:gd name="connsiteY557" fmla="*/ 69056 h 6854825"/>
                  <a:gd name="connsiteX558" fmla="*/ 1532731 w 6858000"/>
                  <a:gd name="connsiteY558" fmla="*/ 51594 h 6854825"/>
                  <a:gd name="connsiteX559" fmla="*/ 1584325 w 6858000"/>
                  <a:gd name="connsiteY559" fmla="*/ 37306 h 6854825"/>
                  <a:gd name="connsiteX560" fmla="*/ 1635125 w 6858000"/>
                  <a:gd name="connsiteY560" fmla="*/ 25400 h 6854825"/>
                  <a:gd name="connsiteX561" fmla="*/ 1686719 w 6858000"/>
                  <a:gd name="connsiteY561" fmla="*/ 14288 h 6854825"/>
                  <a:gd name="connsiteX562" fmla="*/ 1738313 w 6858000"/>
                  <a:gd name="connsiteY562" fmla="*/ 6350 h 6854825"/>
                  <a:gd name="connsiteX563" fmla="*/ 1791494 w 6858000"/>
                  <a:gd name="connsiteY563" fmla="*/ 1588 h 685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Lst>
                <a:rect l="l" t="t" r="r" b="b"/>
                <a:pathLst>
                  <a:path w="6858000" h="6854825">
                    <a:moveTo>
                      <a:pt x="5159334" y="4802187"/>
                    </a:moveTo>
                    <a:lnTo>
                      <a:pt x="5180014" y="4802187"/>
                    </a:lnTo>
                    <a:lnTo>
                      <a:pt x="5199104" y="4802187"/>
                    </a:lnTo>
                    <a:lnTo>
                      <a:pt x="5218196" y="4803775"/>
                    </a:lnTo>
                    <a:lnTo>
                      <a:pt x="5236490" y="4805362"/>
                    </a:lnTo>
                    <a:lnTo>
                      <a:pt x="5255580" y="4807743"/>
                    </a:lnTo>
                    <a:lnTo>
                      <a:pt x="5292170" y="4817268"/>
                    </a:lnTo>
                    <a:lnTo>
                      <a:pt x="5324784" y="4829968"/>
                    </a:lnTo>
                    <a:lnTo>
                      <a:pt x="5358192" y="4845843"/>
                    </a:lnTo>
                    <a:lnTo>
                      <a:pt x="5389214" y="4864893"/>
                    </a:lnTo>
                    <a:lnTo>
                      <a:pt x="5417848" y="4886325"/>
                    </a:lnTo>
                    <a:lnTo>
                      <a:pt x="5444894" y="4910137"/>
                    </a:lnTo>
                    <a:lnTo>
                      <a:pt x="5469552" y="4937125"/>
                    </a:lnTo>
                    <a:lnTo>
                      <a:pt x="5490232" y="4966493"/>
                    </a:lnTo>
                    <a:lnTo>
                      <a:pt x="5509324" y="4996656"/>
                    </a:lnTo>
                    <a:lnTo>
                      <a:pt x="5525232" y="5029993"/>
                    </a:lnTo>
                    <a:lnTo>
                      <a:pt x="5537164" y="5064125"/>
                    </a:lnTo>
                    <a:lnTo>
                      <a:pt x="5546708" y="5100637"/>
                    </a:lnTo>
                    <a:lnTo>
                      <a:pt x="5549890" y="5118893"/>
                    </a:lnTo>
                    <a:lnTo>
                      <a:pt x="5553072" y="5137943"/>
                    </a:lnTo>
                    <a:lnTo>
                      <a:pt x="5554664" y="5156993"/>
                    </a:lnTo>
                    <a:lnTo>
                      <a:pt x="5554664" y="5176043"/>
                    </a:lnTo>
                    <a:lnTo>
                      <a:pt x="5554664" y="5194300"/>
                    </a:lnTo>
                    <a:lnTo>
                      <a:pt x="5553072" y="5213350"/>
                    </a:lnTo>
                    <a:lnTo>
                      <a:pt x="5549890" y="5232400"/>
                    </a:lnTo>
                    <a:lnTo>
                      <a:pt x="5546708" y="5251450"/>
                    </a:lnTo>
                    <a:lnTo>
                      <a:pt x="5537164" y="5287168"/>
                    </a:lnTo>
                    <a:lnTo>
                      <a:pt x="5525232" y="5322093"/>
                    </a:lnTo>
                    <a:lnTo>
                      <a:pt x="5509324" y="5354637"/>
                    </a:lnTo>
                    <a:lnTo>
                      <a:pt x="5490232" y="5384800"/>
                    </a:lnTo>
                    <a:lnTo>
                      <a:pt x="5469552" y="5414168"/>
                    </a:lnTo>
                    <a:lnTo>
                      <a:pt x="5444894" y="5441156"/>
                    </a:lnTo>
                    <a:lnTo>
                      <a:pt x="5417848" y="5464968"/>
                    </a:lnTo>
                    <a:lnTo>
                      <a:pt x="5389214" y="5486400"/>
                    </a:lnTo>
                    <a:lnTo>
                      <a:pt x="5358192" y="5505450"/>
                    </a:lnTo>
                    <a:lnTo>
                      <a:pt x="5324784" y="5521325"/>
                    </a:lnTo>
                    <a:lnTo>
                      <a:pt x="5292170" y="5534025"/>
                    </a:lnTo>
                    <a:lnTo>
                      <a:pt x="5255580" y="5543550"/>
                    </a:lnTo>
                    <a:lnTo>
                      <a:pt x="5236490" y="5546725"/>
                    </a:lnTo>
                    <a:lnTo>
                      <a:pt x="5218196" y="5548312"/>
                    </a:lnTo>
                    <a:lnTo>
                      <a:pt x="5199104" y="5549900"/>
                    </a:lnTo>
                    <a:lnTo>
                      <a:pt x="5180014" y="5551487"/>
                    </a:lnTo>
                    <a:lnTo>
                      <a:pt x="5159334" y="5549900"/>
                    </a:lnTo>
                    <a:lnTo>
                      <a:pt x="5141038" y="5548312"/>
                    </a:lnTo>
                    <a:lnTo>
                      <a:pt x="5121948" y="5546725"/>
                    </a:lnTo>
                    <a:lnTo>
                      <a:pt x="5104448" y="5543550"/>
                    </a:lnTo>
                    <a:lnTo>
                      <a:pt x="5067858" y="5534025"/>
                    </a:lnTo>
                    <a:lnTo>
                      <a:pt x="5033654" y="5521325"/>
                    </a:lnTo>
                    <a:lnTo>
                      <a:pt x="5000246" y="5505450"/>
                    </a:lnTo>
                    <a:lnTo>
                      <a:pt x="4969224" y="5486400"/>
                    </a:lnTo>
                    <a:lnTo>
                      <a:pt x="4940590" y="5464968"/>
                    </a:lnTo>
                    <a:lnTo>
                      <a:pt x="4914340" y="5441156"/>
                    </a:lnTo>
                    <a:lnTo>
                      <a:pt x="4890478" y="5414168"/>
                    </a:lnTo>
                    <a:lnTo>
                      <a:pt x="4868206" y="5384800"/>
                    </a:lnTo>
                    <a:lnTo>
                      <a:pt x="4849114" y="5354637"/>
                    </a:lnTo>
                    <a:lnTo>
                      <a:pt x="4834002" y="5322093"/>
                    </a:lnTo>
                    <a:lnTo>
                      <a:pt x="4821274" y="5287168"/>
                    </a:lnTo>
                    <a:lnTo>
                      <a:pt x="4811730" y="5251450"/>
                    </a:lnTo>
                    <a:lnTo>
                      <a:pt x="4808548" y="5232400"/>
                    </a:lnTo>
                    <a:lnTo>
                      <a:pt x="4805366" y="5213350"/>
                    </a:lnTo>
                    <a:lnTo>
                      <a:pt x="4803776" y="5194300"/>
                    </a:lnTo>
                    <a:lnTo>
                      <a:pt x="4803776" y="5176043"/>
                    </a:lnTo>
                    <a:lnTo>
                      <a:pt x="4803776" y="5156993"/>
                    </a:lnTo>
                    <a:lnTo>
                      <a:pt x="4805366" y="5137943"/>
                    </a:lnTo>
                    <a:lnTo>
                      <a:pt x="4808548" y="5118893"/>
                    </a:lnTo>
                    <a:lnTo>
                      <a:pt x="4811730" y="5100637"/>
                    </a:lnTo>
                    <a:lnTo>
                      <a:pt x="4821274" y="5064125"/>
                    </a:lnTo>
                    <a:lnTo>
                      <a:pt x="4834002" y="5029993"/>
                    </a:lnTo>
                    <a:lnTo>
                      <a:pt x="4849114" y="4996656"/>
                    </a:lnTo>
                    <a:lnTo>
                      <a:pt x="4868206" y="4966493"/>
                    </a:lnTo>
                    <a:lnTo>
                      <a:pt x="4890478" y="4937125"/>
                    </a:lnTo>
                    <a:lnTo>
                      <a:pt x="4914340" y="4910137"/>
                    </a:lnTo>
                    <a:lnTo>
                      <a:pt x="4940590" y="4886325"/>
                    </a:lnTo>
                    <a:lnTo>
                      <a:pt x="4969224" y="4864893"/>
                    </a:lnTo>
                    <a:lnTo>
                      <a:pt x="5000246" y="4845843"/>
                    </a:lnTo>
                    <a:lnTo>
                      <a:pt x="5033654" y="4829968"/>
                    </a:lnTo>
                    <a:lnTo>
                      <a:pt x="5067858" y="4817268"/>
                    </a:lnTo>
                    <a:lnTo>
                      <a:pt x="5104448" y="4807743"/>
                    </a:lnTo>
                    <a:lnTo>
                      <a:pt x="5121948" y="4805362"/>
                    </a:lnTo>
                    <a:lnTo>
                      <a:pt x="5141038" y="4803775"/>
                    </a:lnTo>
                    <a:close/>
                    <a:moveTo>
                      <a:pt x="680244" y="3870325"/>
                    </a:moveTo>
                    <a:lnTo>
                      <a:pt x="2857500" y="6151391"/>
                    </a:lnTo>
                    <a:lnTo>
                      <a:pt x="2515394" y="6478506"/>
                    </a:lnTo>
                    <a:lnTo>
                      <a:pt x="2473325" y="6516616"/>
                    </a:lnTo>
                    <a:lnTo>
                      <a:pt x="2430462" y="6552345"/>
                    </a:lnTo>
                    <a:lnTo>
                      <a:pt x="2386806" y="6584103"/>
                    </a:lnTo>
                    <a:lnTo>
                      <a:pt x="2340769" y="6615068"/>
                    </a:lnTo>
                    <a:lnTo>
                      <a:pt x="2293938" y="6642063"/>
                    </a:lnTo>
                    <a:lnTo>
                      <a:pt x="2247106" y="6667470"/>
                    </a:lnTo>
                    <a:lnTo>
                      <a:pt x="2197894" y="6690495"/>
                    </a:lnTo>
                    <a:lnTo>
                      <a:pt x="2147888" y="6709550"/>
                    </a:lnTo>
                    <a:lnTo>
                      <a:pt x="2097088" y="6728605"/>
                    </a:lnTo>
                    <a:lnTo>
                      <a:pt x="2047081" y="6742897"/>
                    </a:lnTo>
                    <a:lnTo>
                      <a:pt x="1997075" y="6754806"/>
                    </a:lnTo>
                    <a:lnTo>
                      <a:pt x="1944688" y="6765922"/>
                    </a:lnTo>
                    <a:lnTo>
                      <a:pt x="1893094" y="6772273"/>
                    </a:lnTo>
                    <a:lnTo>
                      <a:pt x="1839912" y="6778625"/>
                    </a:lnTo>
                    <a:lnTo>
                      <a:pt x="1788319" y="6780213"/>
                    </a:lnTo>
                    <a:lnTo>
                      <a:pt x="1735931" y="6780213"/>
                    </a:lnTo>
                    <a:lnTo>
                      <a:pt x="1682750" y="6778625"/>
                    </a:lnTo>
                    <a:lnTo>
                      <a:pt x="1631156" y="6772273"/>
                    </a:lnTo>
                    <a:lnTo>
                      <a:pt x="1578769" y="6765922"/>
                    </a:lnTo>
                    <a:lnTo>
                      <a:pt x="1527175" y="6754806"/>
                    </a:lnTo>
                    <a:lnTo>
                      <a:pt x="1477169" y="6742897"/>
                    </a:lnTo>
                    <a:lnTo>
                      <a:pt x="1426369" y="6728605"/>
                    </a:lnTo>
                    <a:lnTo>
                      <a:pt x="1376362" y="6711138"/>
                    </a:lnTo>
                    <a:lnTo>
                      <a:pt x="1327944" y="6690495"/>
                    </a:lnTo>
                    <a:lnTo>
                      <a:pt x="1278731" y="6669058"/>
                    </a:lnTo>
                    <a:lnTo>
                      <a:pt x="1231900" y="6643651"/>
                    </a:lnTo>
                    <a:lnTo>
                      <a:pt x="1184275" y="6616656"/>
                    </a:lnTo>
                    <a:lnTo>
                      <a:pt x="1139031" y="6587279"/>
                    </a:lnTo>
                    <a:lnTo>
                      <a:pt x="1095375" y="6553933"/>
                    </a:lnTo>
                    <a:lnTo>
                      <a:pt x="1052512" y="6519792"/>
                    </a:lnTo>
                    <a:lnTo>
                      <a:pt x="1012031" y="6481682"/>
                    </a:lnTo>
                    <a:lnTo>
                      <a:pt x="970756" y="6442777"/>
                    </a:lnTo>
                    <a:lnTo>
                      <a:pt x="301625" y="5740117"/>
                    </a:lnTo>
                    <a:lnTo>
                      <a:pt x="264319" y="5699624"/>
                    </a:lnTo>
                    <a:lnTo>
                      <a:pt x="229394" y="5655162"/>
                    </a:lnTo>
                    <a:lnTo>
                      <a:pt x="196056" y="5611494"/>
                    </a:lnTo>
                    <a:lnTo>
                      <a:pt x="166688" y="5565444"/>
                    </a:lnTo>
                    <a:lnTo>
                      <a:pt x="138112" y="5520188"/>
                    </a:lnTo>
                    <a:lnTo>
                      <a:pt x="113506" y="5471756"/>
                    </a:lnTo>
                    <a:lnTo>
                      <a:pt x="91281" y="5422530"/>
                    </a:lnTo>
                    <a:lnTo>
                      <a:pt x="70644" y="5374098"/>
                    </a:lnTo>
                    <a:lnTo>
                      <a:pt x="53181" y="5324078"/>
                    </a:lnTo>
                    <a:lnTo>
                      <a:pt x="38100" y="5273264"/>
                    </a:lnTo>
                    <a:lnTo>
                      <a:pt x="25400" y="5221657"/>
                    </a:lnTo>
                    <a:lnTo>
                      <a:pt x="15875" y="5170049"/>
                    </a:lnTo>
                    <a:lnTo>
                      <a:pt x="7938" y="5117647"/>
                    </a:lnTo>
                    <a:lnTo>
                      <a:pt x="3175" y="5066039"/>
                    </a:lnTo>
                    <a:lnTo>
                      <a:pt x="0" y="5014431"/>
                    </a:lnTo>
                    <a:lnTo>
                      <a:pt x="0" y="4960441"/>
                    </a:lnTo>
                    <a:lnTo>
                      <a:pt x="3175" y="4908834"/>
                    </a:lnTo>
                    <a:lnTo>
                      <a:pt x="7938" y="4857226"/>
                    </a:lnTo>
                    <a:lnTo>
                      <a:pt x="15875" y="4805618"/>
                    </a:lnTo>
                    <a:lnTo>
                      <a:pt x="25400" y="4753216"/>
                    </a:lnTo>
                    <a:lnTo>
                      <a:pt x="38100" y="4701608"/>
                    </a:lnTo>
                    <a:lnTo>
                      <a:pt x="51594" y="4651588"/>
                    </a:lnTo>
                    <a:lnTo>
                      <a:pt x="70644" y="4600775"/>
                    </a:lnTo>
                    <a:lnTo>
                      <a:pt x="89694" y="4552343"/>
                    </a:lnTo>
                    <a:lnTo>
                      <a:pt x="111919" y="4503911"/>
                    </a:lnTo>
                    <a:lnTo>
                      <a:pt x="136525" y="4456273"/>
                    </a:lnTo>
                    <a:lnTo>
                      <a:pt x="165100" y="4411017"/>
                    </a:lnTo>
                    <a:lnTo>
                      <a:pt x="194469" y="4364966"/>
                    </a:lnTo>
                    <a:lnTo>
                      <a:pt x="226219" y="4321298"/>
                    </a:lnTo>
                    <a:lnTo>
                      <a:pt x="261144" y="4279218"/>
                    </a:lnTo>
                    <a:lnTo>
                      <a:pt x="298450" y="4236344"/>
                    </a:lnTo>
                    <a:lnTo>
                      <a:pt x="338138" y="4197440"/>
                    </a:lnTo>
                    <a:close/>
                    <a:moveTo>
                      <a:pt x="5366264" y="3760787"/>
                    </a:moveTo>
                    <a:lnTo>
                      <a:pt x="3671888" y="5374783"/>
                    </a:lnTo>
                    <a:lnTo>
                      <a:pt x="4352338" y="6087354"/>
                    </a:lnTo>
                    <a:lnTo>
                      <a:pt x="4384892" y="6120681"/>
                    </a:lnTo>
                    <a:lnTo>
                      <a:pt x="4418238" y="6150041"/>
                    </a:lnTo>
                    <a:lnTo>
                      <a:pt x="4454762" y="6178607"/>
                    </a:lnTo>
                    <a:lnTo>
                      <a:pt x="4490492" y="6205586"/>
                    </a:lnTo>
                    <a:lnTo>
                      <a:pt x="4528604" y="6230185"/>
                    </a:lnTo>
                    <a:lnTo>
                      <a:pt x="4565922" y="6252403"/>
                    </a:lnTo>
                    <a:lnTo>
                      <a:pt x="4605620" y="6273035"/>
                    </a:lnTo>
                    <a:lnTo>
                      <a:pt x="4644526" y="6292079"/>
                    </a:lnTo>
                    <a:lnTo>
                      <a:pt x="4685814" y="6307156"/>
                    </a:lnTo>
                    <a:lnTo>
                      <a:pt x="4726308" y="6321439"/>
                    </a:lnTo>
                    <a:lnTo>
                      <a:pt x="4766800" y="6334135"/>
                    </a:lnTo>
                    <a:lnTo>
                      <a:pt x="4809676" y="6345244"/>
                    </a:lnTo>
                    <a:lnTo>
                      <a:pt x="4851758" y="6353179"/>
                    </a:lnTo>
                    <a:lnTo>
                      <a:pt x="4894634" y="6359527"/>
                    </a:lnTo>
                    <a:lnTo>
                      <a:pt x="4938302" y="6362701"/>
                    </a:lnTo>
                    <a:lnTo>
                      <a:pt x="4981178" y="6365875"/>
                    </a:lnTo>
                    <a:lnTo>
                      <a:pt x="5024848" y="6365875"/>
                    </a:lnTo>
                    <a:lnTo>
                      <a:pt x="5067724" y="6362701"/>
                    </a:lnTo>
                    <a:lnTo>
                      <a:pt x="5109804" y="6359527"/>
                    </a:lnTo>
                    <a:lnTo>
                      <a:pt x="5153474" y="6353179"/>
                    </a:lnTo>
                    <a:lnTo>
                      <a:pt x="5196350" y="6345244"/>
                    </a:lnTo>
                    <a:lnTo>
                      <a:pt x="5238430" y="6334135"/>
                    </a:lnTo>
                    <a:lnTo>
                      <a:pt x="5279718" y="6321439"/>
                    </a:lnTo>
                    <a:lnTo>
                      <a:pt x="5320212" y="6307156"/>
                    </a:lnTo>
                    <a:lnTo>
                      <a:pt x="5361500" y="6290492"/>
                    </a:lnTo>
                    <a:lnTo>
                      <a:pt x="5401992" y="6273035"/>
                    </a:lnTo>
                    <a:lnTo>
                      <a:pt x="5441692" y="6250816"/>
                    </a:lnTo>
                    <a:lnTo>
                      <a:pt x="5479010" y="6228598"/>
                    </a:lnTo>
                    <a:lnTo>
                      <a:pt x="5517122" y="6203999"/>
                    </a:lnTo>
                    <a:lnTo>
                      <a:pt x="5552852" y="6177020"/>
                    </a:lnTo>
                    <a:lnTo>
                      <a:pt x="5589374" y="6148454"/>
                    </a:lnTo>
                    <a:lnTo>
                      <a:pt x="5621928" y="6117507"/>
                    </a:lnTo>
                    <a:lnTo>
                      <a:pt x="6016542" y="5742178"/>
                    </a:lnTo>
                    <a:lnTo>
                      <a:pt x="6049888" y="5708850"/>
                    </a:lnTo>
                    <a:lnTo>
                      <a:pt x="6079266" y="5674729"/>
                    </a:lnTo>
                    <a:lnTo>
                      <a:pt x="6109438" y="5639815"/>
                    </a:lnTo>
                    <a:lnTo>
                      <a:pt x="6134846" y="5604107"/>
                    </a:lnTo>
                    <a:lnTo>
                      <a:pt x="6159460" y="5566019"/>
                    </a:lnTo>
                    <a:lnTo>
                      <a:pt x="6181692" y="5528724"/>
                    </a:lnTo>
                    <a:lnTo>
                      <a:pt x="6202336" y="5489048"/>
                    </a:lnTo>
                    <a:lnTo>
                      <a:pt x="6220596" y="5450167"/>
                    </a:lnTo>
                    <a:lnTo>
                      <a:pt x="6238064" y="5408904"/>
                    </a:lnTo>
                    <a:lnTo>
                      <a:pt x="6252356" y="5368435"/>
                    </a:lnTo>
                    <a:lnTo>
                      <a:pt x="6263472" y="5326379"/>
                    </a:lnTo>
                    <a:lnTo>
                      <a:pt x="6274588" y="5283530"/>
                    </a:lnTo>
                    <a:lnTo>
                      <a:pt x="6282528" y="5241474"/>
                    </a:lnTo>
                    <a:lnTo>
                      <a:pt x="6288086" y="5198624"/>
                    </a:lnTo>
                    <a:lnTo>
                      <a:pt x="6292850" y="5156568"/>
                    </a:lnTo>
                    <a:lnTo>
                      <a:pt x="6294438" y="5112132"/>
                    </a:lnTo>
                    <a:lnTo>
                      <a:pt x="6294438" y="5070076"/>
                    </a:lnTo>
                    <a:lnTo>
                      <a:pt x="6292850" y="5028020"/>
                    </a:lnTo>
                    <a:lnTo>
                      <a:pt x="6288086" y="4983584"/>
                    </a:lnTo>
                    <a:lnTo>
                      <a:pt x="6282528" y="4941528"/>
                    </a:lnTo>
                    <a:lnTo>
                      <a:pt x="6274588" y="4898678"/>
                    </a:lnTo>
                    <a:lnTo>
                      <a:pt x="6263472" y="4856622"/>
                    </a:lnTo>
                    <a:lnTo>
                      <a:pt x="6250768" y="4813773"/>
                    </a:lnTo>
                    <a:lnTo>
                      <a:pt x="6236476" y="4773304"/>
                    </a:lnTo>
                    <a:lnTo>
                      <a:pt x="6220596" y="4732041"/>
                    </a:lnTo>
                    <a:lnTo>
                      <a:pt x="6202336" y="4693160"/>
                    </a:lnTo>
                    <a:lnTo>
                      <a:pt x="6181692" y="4654278"/>
                    </a:lnTo>
                    <a:lnTo>
                      <a:pt x="6157872" y="4616189"/>
                    </a:lnTo>
                    <a:lnTo>
                      <a:pt x="6133258" y="4578894"/>
                    </a:lnTo>
                    <a:lnTo>
                      <a:pt x="6106262" y="4542393"/>
                    </a:lnTo>
                    <a:lnTo>
                      <a:pt x="6077678" y="4506685"/>
                    </a:lnTo>
                    <a:lnTo>
                      <a:pt x="6046712" y="4471771"/>
                    </a:lnTo>
                    <a:close/>
                    <a:moveTo>
                      <a:pt x="1677987" y="1300162"/>
                    </a:moveTo>
                    <a:lnTo>
                      <a:pt x="1698668" y="1301752"/>
                    </a:lnTo>
                    <a:lnTo>
                      <a:pt x="1716963" y="1302546"/>
                    </a:lnTo>
                    <a:lnTo>
                      <a:pt x="1736053" y="1304135"/>
                    </a:lnTo>
                    <a:lnTo>
                      <a:pt x="1753553" y="1307314"/>
                    </a:lnTo>
                    <a:lnTo>
                      <a:pt x="1790142" y="1316849"/>
                    </a:lnTo>
                    <a:lnTo>
                      <a:pt x="1824346" y="1329562"/>
                    </a:lnTo>
                    <a:lnTo>
                      <a:pt x="1857754" y="1345454"/>
                    </a:lnTo>
                    <a:lnTo>
                      <a:pt x="1888776" y="1364524"/>
                    </a:lnTo>
                    <a:lnTo>
                      <a:pt x="1917412" y="1385978"/>
                    </a:lnTo>
                    <a:lnTo>
                      <a:pt x="1943661" y="1409816"/>
                    </a:lnTo>
                    <a:lnTo>
                      <a:pt x="1967524" y="1436832"/>
                    </a:lnTo>
                    <a:lnTo>
                      <a:pt x="1989796" y="1464643"/>
                    </a:lnTo>
                    <a:lnTo>
                      <a:pt x="2008886" y="1496427"/>
                    </a:lnTo>
                    <a:lnTo>
                      <a:pt x="2024000" y="1529005"/>
                    </a:lnTo>
                    <a:lnTo>
                      <a:pt x="2036726" y="1563967"/>
                    </a:lnTo>
                    <a:lnTo>
                      <a:pt x="2046272" y="1600518"/>
                    </a:lnTo>
                    <a:lnTo>
                      <a:pt x="2049453" y="1617205"/>
                    </a:lnTo>
                    <a:lnTo>
                      <a:pt x="2052635" y="1636275"/>
                    </a:lnTo>
                    <a:lnTo>
                      <a:pt x="2054226" y="1655345"/>
                    </a:lnTo>
                    <a:lnTo>
                      <a:pt x="2054226" y="1675210"/>
                    </a:lnTo>
                    <a:lnTo>
                      <a:pt x="2054226" y="1694280"/>
                    </a:lnTo>
                    <a:lnTo>
                      <a:pt x="2052635" y="1713350"/>
                    </a:lnTo>
                    <a:lnTo>
                      <a:pt x="2049453" y="1732420"/>
                    </a:lnTo>
                    <a:lnTo>
                      <a:pt x="2046272" y="1750696"/>
                    </a:lnTo>
                    <a:lnTo>
                      <a:pt x="2036726" y="1787247"/>
                    </a:lnTo>
                    <a:lnTo>
                      <a:pt x="2024000" y="1822209"/>
                    </a:lnTo>
                    <a:lnTo>
                      <a:pt x="2008886" y="1853198"/>
                    </a:lnTo>
                    <a:lnTo>
                      <a:pt x="1989796" y="1884982"/>
                    </a:lnTo>
                    <a:lnTo>
                      <a:pt x="1967524" y="1912792"/>
                    </a:lnTo>
                    <a:lnTo>
                      <a:pt x="1943661" y="1939809"/>
                    </a:lnTo>
                    <a:lnTo>
                      <a:pt x="1917412" y="1965235"/>
                    </a:lnTo>
                    <a:lnTo>
                      <a:pt x="1888776" y="1986689"/>
                    </a:lnTo>
                    <a:lnTo>
                      <a:pt x="1857754" y="2004171"/>
                    </a:lnTo>
                    <a:lnTo>
                      <a:pt x="1824346" y="2021652"/>
                    </a:lnTo>
                    <a:lnTo>
                      <a:pt x="1790142" y="2034365"/>
                    </a:lnTo>
                    <a:lnTo>
                      <a:pt x="1753553" y="2042311"/>
                    </a:lnTo>
                    <a:lnTo>
                      <a:pt x="1736053" y="2045490"/>
                    </a:lnTo>
                    <a:lnTo>
                      <a:pt x="1716963" y="2048668"/>
                    </a:lnTo>
                    <a:lnTo>
                      <a:pt x="1698668" y="2049463"/>
                    </a:lnTo>
                    <a:lnTo>
                      <a:pt x="1677987" y="2049463"/>
                    </a:lnTo>
                    <a:lnTo>
                      <a:pt x="1658896" y="2049463"/>
                    </a:lnTo>
                    <a:lnTo>
                      <a:pt x="1639806" y="2048668"/>
                    </a:lnTo>
                    <a:lnTo>
                      <a:pt x="1621511" y="2045490"/>
                    </a:lnTo>
                    <a:lnTo>
                      <a:pt x="1602420" y="2042311"/>
                    </a:lnTo>
                    <a:lnTo>
                      <a:pt x="1565831" y="2034365"/>
                    </a:lnTo>
                    <a:lnTo>
                      <a:pt x="1533218" y="2021652"/>
                    </a:lnTo>
                    <a:lnTo>
                      <a:pt x="1499810" y="2004171"/>
                    </a:lnTo>
                    <a:lnTo>
                      <a:pt x="1468788" y="1986689"/>
                    </a:lnTo>
                    <a:lnTo>
                      <a:pt x="1440152" y="1965235"/>
                    </a:lnTo>
                    <a:lnTo>
                      <a:pt x="1413108" y="1939809"/>
                    </a:lnTo>
                    <a:lnTo>
                      <a:pt x="1388449" y="1912792"/>
                    </a:lnTo>
                    <a:lnTo>
                      <a:pt x="1367768" y="1884982"/>
                    </a:lnTo>
                    <a:lnTo>
                      <a:pt x="1348678" y="1853198"/>
                    </a:lnTo>
                    <a:lnTo>
                      <a:pt x="1332769" y="1822209"/>
                    </a:lnTo>
                    <a:lnTo>
                      <a:pt x="1320838" y="1787247"/>
                    </a:lnTo>
                    <a:lnTo>
                      <a:pt x="1311292" y="1750696"/>
                    </a:lnTo>
                    <a:lnTo>
                      <a:pt x="1308111" y="1732420"/>
                    </a:lnTo>
                    <a:lnTo>
                      <a:pt x="1304929" y="1713350"/>
                    </a:lnTo>
                    <a:lnTo>
                      <a:pt x="1303338" y="1694280"/>
                    </a:lnTo>
                    <a:lnTo>
                      <a:pt x="1303338" y="1675210"/>
                    </a:lnTo>
                    <a:lnTo>
                      <a:pt x="1303338" y="1655345"/>
                    </a:lnTo>
                    <a:lnTo>
                      <a:pt x="1304929" y="1636275"/>
                    </a:lnTo>
                    <a:lnTo>
                      <a:pt x="1308111" y="1617205"/>
                    </a:lnTo>
                    <a:lnTo>
                      <a:pt x="1311292" y="1600518"/>
                    </a:lnTo>
                    <a:lnTo>
                      <a:pt x="1320838" y="1563967"/>
                    </a:lnTo>
                    <a:lnTo>
                      <a:pt x="1332769" y="1529005"/>
                    </a:lnTo>
                    <a:lnTo>
                      <a:pt x="1348678" y="1496427"/>
                    </a:lnTo>
                    <a:lnTo>
                      <a:pt x="1367768" y="1464643"/>
                    </a:lnTo>
                    <a:lnTo>
                      <a:pt x="1388449" y="1436832"/>
                    </a:lnTo>
                    <a:lnTo>
                      <a:pt x="1413108" y="1409816"/>
                    </a:lnTo>
                    <a:lnTo>
                      <a:pt x="1440152" y="1385978"/>
                    </a:lnTo>
                    <a:lnTo>
                      <a:pt x="1468788" y="1364524"/>
                    </a:lnTo>
                    <a:lnTo>
                      <a:pt x="1499810" y="1345454"/>
                    </a:lnTo>
                    <a:lnTo>
                      <a:pt x="1533218" y="1329562"/>
                    </a:lnTo>
                    <a:lnTo>
                      <a:pt x="1565831" y="1316849"/>
                    </a:lnTo>
                    <a:lnTo>
                      <a:pt x="1602420" y="1307314"/>
                    </a:lnTo>
                    <a:lnTo>
                      <a:pt x="1621511" y="1304135"/>
                    </a:lnTo>
                    <a:lnTo>
                      <a:pt x="1639806" y="1302546"/>
                    </a:lnTo>
                    <a:lnTo>
                      <a:pt x="1658896" y="1301752"/>
                    </a:lnTo>
                    <a:close/>
                    <a:moveTo>
                      <a:pt x="1837916" y="488950"/>
                    </a:moveTo>
                    <a:lnTo>
                      <a:pt x="1793453" y="490537"/>
                    </a:lnTo>
                    <a:lnTo>
                      <a:pt x="1751372" y="495298"/>
                    </a:lnTo>
                    <a:lnTo>
                      <a:pt x="1709290" y="501646"/>
                    </a:lnTo>
                    <a:lnTo>
                      <a:pt x="1664827" y="509581"/>
                    </a:lnTo>
                    <a:lnTo>
                      <a:pt x="1624333" y="520691"/>
                    </a:lnTo>
                    <a:lnTo>
                      <a:pt x="1581458" y="533387"/>
                    </a:lnTo>
                    <a:lnTo>
                      <a:pt x="1540964" y="547670"/>
                    </a:lnTo>
                    <a:lnTo>
                      <a:pt x="1499677" y="562747"/>
                    </a:lnTo>
                    <a:lnTo>
                      <a:pt x="1460771" y="581791"/>
                    </a:lnTo>
                    <a:lnTo>
                      <a:pt x="1421072" y="602422"/>
                    </a:lnTo>
                    <a:lnTo>
                      <a:pt x="1382166" y="626227"/>
                    </a:lnTo>
                    <a:lnTo>
                      <a:pt x="1344054" y="650826"/>
                    </a:lnTo>
                    <a:lnTo>
                      <a:pt x="1308325" y="677805"/>
                    </a:lnTo>
                    <a:lnTo>
                      <a:pt x="1273389" y="706372"/>
                    </a:lnTo>
                    <a:lnTo>
                      <a:pt x="1239248" y="737318"/>
                    </a:lnTo>
                    <a:lnTo>
                      <a:pt x="844635" y="1112648"/>
                    </a:lnTo>
                    <a:lnTo>
                      <a:pt x="811287" y="1145975"/>
                    </a:lnTo>
                    <a:lnTo>
                      <a:pt x="781909" y="1180096"/>
                    </a:lnTo>
                    <a:lnTo>
                      <a:pt x="753326" y="1215010"/>
                    </a:lnTo>
                    <a:lnTo>
                      <a:pt x="726330" y="1250718"/>
                    </a:lnTo>
                    <a:lnTo>
                      <a:pt x="701716" y="1288807"/>
                    </a:lnTo>
                    <a:lnTo>
                      <a:pt x="679485" y="1326102"/>
                    </a:lnTo>
                    <a:lnTo>
                      <a:pt x="658841" y="1365777"/>
                    </a:lnTo>
                    <a:lnTo>
                      <a:pt x="640579" y="1404660"/>
                    </a:lnTo>
                    <a:lnTo>
                      <a:pt x="624699" y="1445922"/>
                    </a:lnTo>
                    <a:lnTo>
                      <a:pt x="610407" y="1486390"/>
                    </a:lnTo>
                    <a:lnTo>
                      <a:pt x="597704" y="1528446"/>
                    </a:lnTo>
                    <a:lnTo>
                      <a:pt x="586588" y="1571297"/>
                    </a:lnTo>
                    <a:lnTo>
                      <a:pt x="578648" y="1613353"/>
                    </a:lnTo>
                    <a:lnTo>
                      <a:pt x="572296" y="1656202"/>
                    </a:lnTo>
                    <a:lnTo>
                      <a:pt x="568326" y="1698258"/>
                    </a:lnTo>
                    <a:lnTo>
                      <a:pt x="566738" y="1742694"/>
                    </a:lnTo>
                    <a:lnTo>
                      <a:pt x="566738" y="1784749"/>
                    </a:lnTo>
                    <a:lnTo>
                      <a:pt x="569914" y="1826805"/>
                    </a:lnTo>
                    <a:lnTo>
                      <a:pt x="572296" y="1871243"/>
                    </a:lnTo>
                    <a:lnTo>
                      <a:pt x="578648" y="1913299"/>
                    </a:lnTo>
                    <a:lnTo>
                      <a:pt x="586588" y="1956148"/>
                    </a:lnTo>
                    <a:lnTo>
                      <a:pt x="597704" y="1998204"/>
                    </a:lnTo>
                    <a:lnTo>
                      <a:pt x="610407" y="2039467"/>
                    </a:lnTo>
                    <a:lnTo>
                      <a:pt x="624699" y="2081522"/>
                    </a:lnTo>
                    <a:lnTo>
                      <a:pt x="640579" y="2122784"/>
                    </a:lnTo>
                    <a:lnTo>
                      <a:pt x="658841" y="2161667"/>
                    </a:lnTo>
                    <a:lnTo>
                      <a:pt x="679485" y="2200549"/>
                    </a:lnTo>
                    <a:lnTo>
                      <a:pt x="703304" y="2238636"/>
                    </a:lnTo>
                    <a:lnTo>
                      <a:pt x="727918" y="2275932"/>
                    </a:lnTo>
                    <a:lnTo>
                      <a:pt x="754914" y="2312433"/>
                    </a:lnTo>
                    <a:lnTo>
                      <a:pt x="783497" y="2348141"/>
                    </a:lnTo>
                    <a:lnTo>
                      <a:pt x="814463" y="2383056"/>
                    </a:lnTo>
                    <a:lnTo>
                      <a:pt x="1494913" y="3094039"/>
                    </a:lnTo>
                    <a:lnTo>
                      <a:pt x="3189288" y="1480043"/>
                    </a:lnTo>
                    <a:lnTo>
                      <a:pt x="2508838" y="767472"/>
                    </a:lnTo>
                    <a:lnTo>
                      <a:pt x="2476285" y="734144"/>
                    </a:lnTo>
                    <a:lnTo>
                      <a:pt x="2442937" y="704784"/>
                    </a:lnTo>
                    <a:lnTo>
                      <a:pt x="2406414" y="676218"/>
                    </a:lnTo>
                    <a:lnTo>
                      <a:pt x="2370684" y="649239"/>
                    </a:lnTo>
                    <a:lnTo>
                      <a:pt x="2334160" y="624640"/>
                    </a:lnTo>
                    <a:lnTo>
                      <a:pt x="2295255" y="602422"/>
                    </a:lnTo>
                    <a:lnTo>
                      <a:pt x="2255555" y="581791"/>
                    </a:lnTo>
                    <a:lnTo>
                      <a:pt x="2216650" y="562747"/>
                    </a:lnTo>
                    <a:lnTo>
                      <a:pt x="2175362" y="547670"/>
                    </a:lnTo>
                    <a:lnTo>
                      <a:pt x="2134869" y="533387"/>
                    </a:lnTo>
                    <a:lnTo>
                      <a:pt x="2094375" y="520691"/>
                    </a:lnTo>
                    <a:lnTo>
                      <a:pt x="2051500" y="509581"/>
                    </a:lnTo>
                    <a:lnTo>
                      <a:pt x="2009418" y="501646"/>
                    </a:lnTo>
                    <a:lnTo>
                      <a:pt x="1966543" y="495298"/>
                    </a:lnTo>
                    <a:lnTo>
                      <a:pt x="1922874" y="490537"/>
                    </a:lnTo>
                    <a:lnTo>
                      <a:pt x="1879998" y="488950"/>
                    </a:lnTo>
                    <a:close/>
                    <a:moveTo>
                      <a:pt x="5070178" y="74612"/>
                    </a:moveTo>
                    <a:lnTo>
                      <a:pt x="5122552" y="74612"/>
                    </a:lnTo>
                    <a:lnTo>
                      <a:pt x="5175718" y="76200"/>
                    </a:lnTo>
                    <a:lnTo>
                      <a:pt x="5227298" y="82552"/>
                    </a:lnTo>
                    <a:lnTo>
                      <a:pt x="5279670" y="88903"/>
                    </a:lnTo>
                    <a:lnTo>
                      <a:pt x="5331250" y="100019"/>
                    </a:lnTo>
                    <a:lnTo>
                      <a:pt x="5381242" y="111929"/>
                    </a:lnTo>
                    <a:lnTo>
                      <a:pt x="5433616" y="126220"/>
                    </a:lnTo>
                    <a:lnTo>
                      <a:pt x="5482020" y="143687"/>
                    </a:lnTo>
                    <a:lnTo>
                      <a:pt x="5532012" y="164330"/>
                    </a:lnTo>
                    <a:lnTo>
                      <a:pt x="5579624" y="185767"/>
                    </a:lnTo>
                    <a:lnTo>
                      <a:pt x="5628030" y="211174"/>
                    </a:lnTo>
                    <a:lnTo>
                      <a:pt x="5674054" y="238169"/>
                    </a:lnTo>
                    <a:lnTo>
                      <a:pt x="5719286" y="267546"/>
                    </a:lnTo>
                    <a:lnTo>
                      <a:pt x="5762930" y="300893"/>
                    </a:lnTo>
                    <a:lnTo>
                      <a:pt x="5805780" y="335033"/>
                    </a:lnTo>
                    <a:lnTo>
                      <a:pt x="5847838" y="373144"/>
                    </a:lnTo>
                    <a:lnTo>
                      <a:pt x="5887514" y="412048"/>
                    </a:lnTo>
                    <a:lnTo>
                      <a:pt x="6556460" y="1114709"/>
                    </a:lnTo>
                    <a:lnTo>
                      <a:pt x="6593756" y="1155201"/>
                    </a:lnTo>
                    <a:lnTo>
                      <a:pt x="6630258" y="1198075"/>
                    </a:lnTo>
                    <a:lnTo>
                      <a:pt x="6662000" y="1243331"/>
                    </a:lnTo>
                    <a:lnTo>
                      <a:pt x="6692946" y="1289381"/>
                    </a:lnTo>
                    <a:lnTo>
                      <a:pt x="6719926" y="1334637"/>
                    </a:lnTo>
                    <a:lnTo>
                      <a:pt x="6744526" y="1383069"/>
                    </a:lnTo>
                    <a:lnTo>
                      <a:pt x="6768332" y="1432295"/>
                    </a:lnTo>
                    <a:lnTo>
                      <a:pt x="6787376" y="1480727"/>
                    </a:lnTo>
                    <a:lnTo>
                      <a:pt x="6804834" y="1530747"/>
                    </a:lnTo>
                    <a:lnTo>
                      <a:pt x="6819912" y="1581561"/>
                    </a:lnTo>
                    <a:lnTo>
                      <a:pt x="6832608" y="1633169"/>
                    </a:lnTo>
                    <a:lnTo>
                      <a:pt x="6842130" y="1684777"/>
                    </a:lnTo>
                    <a:lnTo>
                      <a:pt x="6850066" y="1737179"/>
                    </a:lnTo>
                    <a:lnTo>
                      <a:pt x="6854828" y="1788786"/>
                    </a:lnTo>
                    <a:lnTo>
                      <a:pt x="6858000" y="1840394"/>
                    </a:lnTo>
                    <a:lnTo>
                      <a:pt x="6858000" y="1894384"/>
                    </a:lnTo>
                    <a:lnTo>
                      <a:pt x="6854828" y="1945992"/>
                    </a:lnTo>
                    <a:lnTo>
                      <a:pt x="6850066" y="1997600"/>
                    </a:lnTo>
                    <a:lnTo>
                      <a:pt x="6843718" y="2049207"/>
                    </a:lnTo>
                    <a:lnTo>
                      <a:pt x="6832608" y="2101609"/>
                    </a:lnTo>
                    <a:lnTo>
                      <a:pt x="6819912" y="2151630"/>
                    </a:lnTo>
                    <a:lnTo>
                      <a:pt x="6806422" y="2203237"/>
                    </a:lnTo>
                    <a:lnTo>
                      <a:pt x="6788964" y="2252463"/>
                    </a:lnTo>
                    <a:lnTo>
                      <a:pt x="6768332" y="2302483"/>
                    </a:lnTo>
                    <a:lnTo>
                      <a:pt x="6746114" y="2350915"/>
                    </a:lnTo>
                    <a:lnTo>
                      <a:pt x="6721514" y="2398553"/>
                    </a:lnTo>
                    <a:lnTo>
                      <a:pt x="6694534" y="2443809"/>
                    </a:lnTo>
                    <a:lnTo>
                      <a:pt x="6665174" y="2489859"/>
                    </a:lnTo>
                    <a:lnTo>
                      <a:pt x="6631844" y="2533527"/>
                    </a:lnTo>
                    <a:lnTo>
                      <a:pt x="6596930" y="2575608"/>
                    </a:lnTo>
                    <a:lnTo>
                      <a:pt x="6559634" y="2618482"/>
                    </a:lnTo>
                    <a:lnTo>
                      <a:pt x="6519958" y="2657386"/>
                    </a:lnTo>
                    <a:lnTo>
                      <a:pt x="6177946" y="2984500"/>
                    </a:lnTo>
                    <a:lnTo>
                      <a:pt x="4002088" y="703434"/>
                    </a:lnTo>
                    <a:lnTo>
                      <a:pt x="4343306" y="376320"/>
                    </a:lnTo>
                    <a:lnTo>
                      <a:pt x="4385362" y="338209"/>
                    </a:lnTo>
                    <a:lnTo>
                      <a:pt x="4428214" y="302481"/>
                    </a:lnTo>
                    <a:lnTo>
                      <a:pt x="4473444" y="269134"/>
                    </a:lnTo>
                    <a:lnTo>
                      <a:pt x="4519470" y="239757"/>
                    </a:lnTo>
                    <a:lnTo>
                      <a:pt x="4564700" y="212762"/>
                    </a:lnTo>
                    <a:lnTo>
                      <a:pt x="4613106" y="187355"/>
                    </a:lnTo>
                    <a:lnTo>
                      <a:pt x="4660718" y="164330"/>
                    </a:lnTo>
                    <a:lnTo>
                      <a:pt x="4710710" y="145275"/>
                    </a:lnTo>
                    <a:lnTo>
                      <a:pt x="4761496" y="126220"/>
                    </a:lnTo>
                    <a:lnTo>
                      <a:pt x="4811488" y="111929"/>
                    </a:lnTo>
                    <a:lnTo>
                      <a:pt x="4863068" y="100019"/>
                    </a:lnTo>
                    <a:lnTo>
                      <a:pt x="4913854" y="88903"/>
                    </a:lnTo>
                    <a:lnTo>
                      <a:pt x="4967020" y="82552"/>
                    </a:lnTo>
                    <a:lnTo>
                      <a:pt x="5018600" y="76200"/>
                    </a:lnTo>
                    <a:close/>
                    <a:moveTo>
                      <a:pt x="1843881" y="0"/>
                    </a:moveTo>
                    <a:lnTo>
                      <a:pt x="1895475" y="0"/>
                    </a:lnTo>
                    <a:lnTo>
                      <a:pt x="1947069" y="1588"/>
                    </a:lnTo>
                    <a:lnTo>
                      <a:pt x="2001044" y="6350"/>
                    </a:lnTo>
                    <a:lnTo>
                      <a:pt x="2052638" y="14288"/>
                    </a:lnTo>
                    <a:lnTo>
                      <a:pt x="2104231" y="23813"/>
                    </a:lnTo>
                    <a:lnTo>
                      <a:pt x="2155031" y="35719"/>
                    </a:lnTo>
                    <a:lnTo>
                      <a:pt x="2205038" y="51594"/>
                    </a:lnTo>
                    <a:lnTo>
                      <a:pt x="2255044" y="69056"/>
                    </a:lnTo>
                    <a:lnTo>
                      <a:pt x="2304256" y="89694"/>
                    </a:lnTo>
                    <a:lnTo>
                      <a:pt x="2352675" y="111125"/>
                    </a:lnTo>
                    <a:lnTo>
                      <a:pt x="2399506" y="136525"/>
                    </a:lnTo>
                    <a:lnTo>
                      <a:pt x="2447132" y="163513"/>
                    </a:lnTo>
                    <a:lnTo>
                      <a:pt x="2492375" y="192881"/>
                    </a:lnTo>
                    <a:lnTo>
                      <a:pt x="2536825" y="226219"/>
                    </a:lnTo>
                    <a:lnTo>
                      <a:pt x="2578894" y="260350"/>
                    </a:lnTo>
                    <a:lnTo>
                      <a:pt x="2620169" y="296863"/>
                    </a:lnTo>
                    <a:lnTo>
                      <a:pt x="2660650" y="337344"/>
                    </a:lnTo>
                    <a:lnTo>
                      <a:pt x="6481764" y="4341813"/>
                    </a:lnTo>
                    <a:lnTo>
                      <a:pt x="6519068" y="4382294"/>
                    </a:lnTo>
                    <a:lnTo>
                      <a:pt x="6553994" y="4426744"/>
                    </a:lnTo>
                    <a:lnTo>
                      <a:pt x="6587332" y="4470400"/>
                    </a:lnTo>
                    <a:lnTo>
                      <a:pt x="6616700" y="4515644"/>
                    </a:lnTo>
                    <a:lnTo>
                      <a:pt x="6645276" y="4563269"/>
                    </a:lnTo>
                    <a:lnTo>
                      <a:pt x="6669882" y="4610100"/>
                    </a:lnTo>
                    <a:lnTo>
                      <a:pt x="6692106" y="4658519"/>
                    </a:lnTo>
                    <a:lnTo>
                      <a:pt x="6712744" y="4707731"/>
                    </a:lnTo>
                    <a:lnTo>
                      <a:pt x="6730206" y="4757738"/>
                    </a:lnTo>
                    <a:lnTo>
                      <a:pt x="6745288" y="4807744"/>
                    </a:lnTo>
                    <a:lnTo>
                      <a:pt x="6757988" y="4860131"/>
                    </a:lnTo>
                    <a:lnTo>
                      <a:pt x="6767512" y="4911725"/>
                    </a:lnTo>
                    <a:lnTo>
                      <a:pt x="6775450" y="4963319"/>
                    </a:lnTo>
                    <a:lnTo>
                      <a:pt x="6780212" y="5015706"/>
                    </a:lnTo>
                    <a:lnTo>
                      <a:pt x="6783388" y="5067300"/>
                    </a:lnTo>
                    <a:lnTo>
                      <a:pt x="6783388" y="5120481"/>
                    </a:lnTo>
                    <a:lnTo>
                      <a:pt x="6780212" y="5172869"/>
                    </a:lnTo>
                    <a:lnTo>
                      <a:pt x="6775450" y="5224463"/>
                    </a:lnTo>
                    <a:lnTo>
                      <a:pt x="6767512" y="5276056"/>
                    </a:lnTo>
                    <a:lnTo>
                      <a:pt x="6757988" y="5328444"/>
                    </a:lnTo>
                    <a:lnTo>
                      <a:pt x="6745288" y="5380038"/>
                    </a:lnTo>
                    <a:lnTo>
                      <a:pt x="6730206" y="5430044"/>
                    </a:lnTo>
                    <a:lnTo>
                      <a:pt x="6712744" y="5480050"/>
                    </a:lnTo>
                    <a:lnTo>
                      <a:pt x="6693694" y="5529263"/>
                    </a:lnTo>
                    <a:lnTo>
                      <a:pt x="6669882" y="5577681"/>
                    </a:lnTo>
                    <a:lnTo>
                      <a:pt x="6646864" y="5625306"/>
                    </a:lnTo>
                    <a:lnTo>
                      <a:pt x="6618288" y="5672138"/>
                    </a:lnTo>
                    <a:lnTo>
                      <a:pt x="6588920" y="5715794"/>
                    </a:lnTo>
                    <a:lnTo>
                      <a:pt x="6557168" y="5760244"/>
                    </a:lnTo>
                    <a:lnTo>
                      <a:pt x="6522244" y="5803900"/>
                    </a:lnTo>
                    <a:lnTo>
                      <a:pt x="6484938" y="5845175"/>
                    </a:lnTo>
                    <a:lnTo>
                      <a:pt x="6445250" y="5884069"/>
                    </a:lnTo>
                    <a:lnTo>
                      <a:pt x="5743576" y="6553200"/>
                    </a:lnTo>
                    <a:lnTo>
                      <a:pt x="5700712" y="6591300"/>
                    </a:lnTo>
                    <a:lnTo>
                      <a:pt x="5658644" y="6627019"/>
                    </a:lnTo>
                    <a:lnTo>
                      <a:pt x="5614194" y="6660356"/>
                    </a:lnTo>
                    <a:lnTo>
                      <a:pt x="5568950" y="6689725"/>
                    </a:lnTo>
                    <a:lnTo>
                      <a:pt x="5522120" y="6718300"/>
                    </a:lnTo>
                    <a:lnTo>
                      <a:pt x="5474494" y="6743700"/>
                    </a:lnTo>
                    <a:lnTo>
                      <a:pt x="5426076" y="6765131"/>
                    </a:lnTo>
                    <a:lnTo>
                      <a:pt x="5376864" y="6785769"/>
                    </a:lnTo>
                    <a:lnTo>
                      <a:pt x="5326856" y="6803231"/>
                    </a:lnTo>
                    <a:lnTo>
                      <a:pt x="5275264" y="6817519"/>
                    </a:lnTo>
                    <a:lnTo>
                      <a:pt x="5224464" y="6829425"/>
                    </a:lnTo>
                    <a:lnTo>
                      <a:pt x="5172868" y="6840538"/>
                    </a:lnTo>
                    <a:lnTo>
                      <a:pt x="5121276" y="6848475"/>
                    </a:lnTo>
                    <a:lnTo>
                      <a:pt x="5068888" y="6853238"/>
                    </a:lnTo>
                    <a:lnTo>
                      <a:pt x="5015706" y="6854825"/>
                    </a:lnTo>
                    <a:lnTo>
                      <a:pt x="4964112" y="6854825"/>
                    </a:lnTo>
                    <a:lnTo>
                      <a:pt x="4912520" y="6853238"/>
                    </a:lnTo>
                    <a:lnTo>
                      <a:pt x="4858544" y="6848475"/>
                    </a:lnTo>
                    <a:lnTo>
                      <a:pt x="4806950" y="6840538"/>
                    </a:lnTo>
                    <a:lnTo>
                      <a:pt x="4756944" y="6831013"/>
                    </a:lnTo>
                    <a:lnTo>
                      <a:pt x="4704556" y="6819106"/>
                    </a:lnTo>
                    <a:lnTo>
                      <a:pt x="4654550" y="6803231"/>
                    </a:lnTo>
                    <a:lnTo>
                      <a:pt x="4604544" y="6785769"/>
                    </a:lnTo>
                    <a:lnTo>
                      <a:pt x="4555332" y="6765131"/>
                    </a:lnTo>
                    <a:lnTo>
                      <a:pt x="4506912" y="6743700"/>
                    </a:lnTo>
                    <a:lnTo>
                      <a:pt x="4459288" y="6718300"/>
                    </a:lnTo>
                    <a:lnTo>
                      <a:pt x="4412456" y="6691313"/>
                    </a:lnTo>
                    <a:lnTo>
                      <a:pt x="4367212" y="6661944"/>
                    </a:lnTo>
                    <a:lnTo>
                      <a:pt x="4322764" y="6628606"/>
                    </a:lnTo>
                    <a:lnTo>
                      <a:pt x="4280694" y="6594475"/>
                    </a:lnTo>
                    <a:lnTo>
                      <a:pt x="4239420" y="6557963"/>
                    </a:lnTo>
                    <a:lnTo>
                      <a:pt x="4200526" y="6517481"/>
                    </a:lnTo>
                    <a:lnTo>
                      <a:pt x="377825" y="2513013"/>
                    </a:lnTo>
                    <a:lnTo>
                      <a:pt x="340519" y="2472532"/>
                    </a:lnTo>
                    <a:lnTo>
                      <a:pt x="305594" y="2428081"/>
                    </a:lnTo>
                    <a:lnTo>
                      <a:pt x="272256" y="2384425"/>
                    </a:lnTo>
                    <a:lnTo>
                      <a:pt x="242888" y="2339182"/>
                    </a:lnTo>
                    <a:lnTo>
                      <a:pt x="214313" y="2291557"/>
                    </a:lnTo>
                    <a:lnTo>
                      <a:pt x="189706" y="2244726"/>
                    </a:lnTo>
                    <a:lnTo>
                      <a:pt x="167481" y="2196306"/>
                    </a:lnTo>
                    <a:lnTo>
                      <a:pt x="146844" y="2147094"/>
                    </a:lnTo>
                    <a:lnTo>
                      <a:pt x="129381" y="2097089"/>
                    </a:lnTo>
                    <a:lnTo>
                      <a:pt x="113506" y="2047082"/>
                    </a:lnTo>
                    <a:lnTo>
                      <a:pt x="101600" y="1994695"/>
                    </a:lnTo>
                    <a:lnTo>
                      <a:pt x="92075" y="1943101"/>
                    </a:lnTo>
                    <a:lnTo>
                      <a:pt x="84138" y="1891507"/>
                    </a:lnTo>
                    <a:lnTo>
                      <a:pt x="79375" y="1839120"/>
                    </a:lnTo>
                    <a:lnTo>
                      <a:pt x="76200" y="1785939"/>
                    </a:lnTo>
                    <a:lnTo>
                      <a:pt x="76200" y="1734345"/>
                    </a:lnTo>
                    <a:lnTo>
                      <a:pt x="79375" y="1681957"/>
                    </a:lnTo>
                    <a:lnTo>
                      <a:pt x="84138" y="1630364"/>
                    </a:lnTo>
                    <a:lnTo>
                      <a:pt x="92075" y="1578770"/>
                    </a:lnTo>
                    <a:lnTo>
                      <a:pt x="101600" y="1526381"/>
                    </a:lnTo>
                    <a:lnTo>
                      <a:pt x="113506" y="1474789"/>
                    </a:lnTo>
                    <a:lnTo>
                      <a:pt x="129381" y="1424782"/>
                    </a:lnTo>
                    <a:lnTo>
                      <a:pt x="146844" y="1374775"/>
                    </a:lnTo>
                    <a:lnTo>
                      <a:pt x="165894" y="1325563"/>
                    </a:lnTo>
                    <a:lnTo>
                      <a:pt x="189706" y="1277144"/>
                    </a:lnTo>
                    <a:lnTo>
                      <a:pt x="214313" y="1229519"/>
                    </a:lnTo>
                    <a:lnTo>
                      <a:pt x="241300" y="1182688"/>
                    </a:lnTo>
                    <a:lnTo>
                      <a:pt x="270669" y="1139031"/>
                    </a:lnTo>
                    <a:lnTo>
                      <a:pt x="302419" y="1094581"/>
                    </a:lnTo>
                    <a:lnTo>
                      <a:pt x="338931" y="1050925"/>
                    </a:lnTo>
                    <a:lnTo>
                      <a:pt x="374650" y="1009650"/>
                    </a:lnTo>
                    <a:lnTo>
                      <a:pt x="414338" y="970756"/>
                    </a:lnTo>
                    <a:lnTo>
                      <a:pt x="1116013" y="300038"/>
                    </a:lnTo>
                    <a:lnTo>
                      <a:pt x="1158875" y="261938"/>
                    </a:lnTo>
                    <a:lnTo>
                      <a:pt x="1200944" y="227806"/>
                    </a:lnTo>
                    <a:lnTo>
                      <a:pt x="1245394" y="194469"/>
                    </a:lnTo>
                    <a:lnTo>
                      <a:pt x="1290638" y="165100"/>
                    </a:lnTo>
                    <a:lnTo>
                      <a:pt x="1337469" y="136525"/>
                    </a:lnTo>
                    <a:lnTo>
                      <a:pt x="1385094" y="111125"/>
                    </a:lnTo>
                    <a:lnTo>
                      <a:pt x="1433513" y="89694"/>
                    </a:lnTo>
                    <a:lnTo>
                      <a:pt x="1484313" y="69056"/>
                    </a:lnTo>
                    <a:lnTo>
                      <a:pt x="1532731" y="51594"/>
                    </a:lnTo>
                    <a:lnTo>
                      <a:pt x="1584325" y="37306"/>
                    </a:lnTo>
                    <a:lnTo>
                      <a:pt x="1635125" y="25400"/>
                    </a:lnTo>
                    <a:lnTo>
                      <a:pt x="1686719" y="14288"/>
                    </a:lnTo>
                    <a:lnTo>
                      <a:pt x="1738313" y="6350"/>
                    </a:lnTo>
                    <a:lnTo>
                      <a:pt x="1791494" y="1588"/>
                    </a:lnTo>
                    <a:close/>
                  </a:path>
                </a:pathLst>
              </a:custGeom>
              <a:solidFill>
                <a:sysClr val="window" lastClr="FFFFFF"/>
              </a:solidFill>
              <a:ln>
                <a:noFill/>
              </a:ln>
            </p:spPr>
            <p:txBody>
              <a:bodyPr vert="horz" wrap="square" lIns="91440" tIns="45720" rIns="91440" bIns="4572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sp>
        <p:nvSpPr>
          <p:cNvPr id="65" name="文本框 64"/>
          <p:cNvSpPr txBox="1"/>
          <p:nvPr/>
        </p:nvSpPr>
        <p:spPr>
          <a:xfrm>
            <a:off x="5419746" y="1698839"/>
            <a:ext cx="5919704" cy="1091565"/>
          </a:xfrm>
          <a:prstGeom prst="rect">
            <a:avLst/>
          </a:prstGeom>
          <a:noFill/>
        </p:spPr>
        <p:txBody>
          <a:bodyPr wrap="square" rtlCol="0">
            <a:spAutoFit/>
          </a:bodyPr>
          <a:lstStyle/>
          <a:p>
            <a:pPr algn="just" fontAlgn="auto">
              <a:lnSpc>
                <a:spcPct val="150000"/>
              </a:lnSpc>
              <a:spcBef>
                <a:spcPts val="0"/>
              </a:spcBef>
              <a:spcAft>
                <a:spcPts val="600"/>
              </a:spcAft>
            </a:pPr>
            <a:r>
              <a:rPr lang="en-US" altLang="zh-CN" sz="2000" dirty="0" smtClean="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System Users</a:t>
            </a:r>
            <a:endParaRPr lang="en-US" altLang="zh-CN" sz="2000" dirty="0" smtClean="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a:p>
            <a:pPr algn="just" fontAlgn="auto">
              <a:lnSpc>
                <a:spcPct val="150000"/>
              </a:lnSpc>
              <a:spcBef>
                <a:spcPts val="0"/>
              </a:spcBef>
              <a:spcAft>
                <a:spcPts val="600"/>
              </a:spcAft>
              <a:buClr>
                <a:srgbClr val="006EA0"/>
              </a:buClr>
            </a:pPr>
            <a:r>
              <a:rPr lang="en-US" altLang="zh-CN" sz="10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include manager,doctor ,nurse,pharmacy manager,receptionest and accountant</a:t>
            </a:r>
            <a:r>
              <a:rPr lang="zh-CN" altLang="en-US" sz="10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
</a:t>
            </a:r>
            <a:endParaRPr lang="en-US" altLang="zh-CN" sz="1000" b="1"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p:txBody>
      </p:sp>
      <p:grpSp>
        <p:nvGrpSpPr>
          <p:cNvPr id="2" name="组合 1"/>
          <p:cNvGrpSpPr/>
          <p:nvPr/>
        </p:nvGrpSpPr>
        <p:grpSpPr>
          <a:xfrm>
            <a:off x="5438939" y="3129390"/>
            <a:ext cx="2507129" cy="1090149"/>
            <a:chOff x="5438939" y="3129390"/>
            <a:chExt cx="2507129" cy="1090149"/>
          </a:xfrm>
        </p:grpSpPr>
        <p:sp>
          <p:nvSpPr>
            <p:cNvPr id="68" name="文本框 67"/>
            <p:cNvSpPr txBox="1"/>
            <p:nvPr/>
          </p:nvSpPr>
          <p:spPr>
            <a:xfrm>
              <a:off x="5438939" y="3129390"/>
              <a:ext cx="2507129" cy="321945"/>
            </a:xfrm>
            <a:prstGeom prst="rect">
              <a:avLst/>
            </a:prstGeom>
            <a:noFill/>
          </p:spPr>
          <p:txBody>
            <a:bodyPr wrap="square" rtlCol="0">
              <a:spAutoFit/>
            </a:bodyPr>
            <a:lstStyle/>
            <a:p>
              <a:pPr marL="0" marR="0" lvl="0" indent="0" algn="just" defTabSz="914400" eaLnBrk="1" fontAlgn="auto" latinLnBrk="0" hangingPunct="1">
                <a:lnSpc>
                  <a:spcPct val="150000"/>
                </a:lnSpc>
                <a:spcBef>
                  <a:spcPts val="0"/>
                </a:spcBef>
                <a:spcAft>
                  <a:spcPts val="0"/>
                </a:spcAft>
                <a:buClrTx/>
                <a:buSzTx/>
                <a:buFontTx/>
                <a:buNone/>
                <a:defRPr/>
              </a:pPr>
              <a:r>
                <a:rPr kumimoji="0" lang="en-US" altLang="zh-CN" sz="1000" b="1" i="0" u="none" strike="noStrike" kern="0" cap="none" spc="0" normalizeH="0" baseline="0" noProof="0" dirty="0" smtClean="0">
                  <a:ln>
                    <a:noFill/>
                  </a:ln>
                  <a:solidFill>
                    <a:schemeClr val="tx1">
                      <a:lumMod val="75000"/>
                      <a:lumOff val="25000"/>
                    </a:schemeClr>
                  </a:solidFill>
                  <a:effectLst/>
                  <a:uLnTx/>
                  <a:uFillTx/>
                  <a:latin typeface="Calibri" panose="020F0502020204030204" pitchFamily="34" charset="0"/>
                  <a:ea typeface="Calibri" panose="020F0502020204030204" pitchFamily="34" charset="0"/>
                  <a:cs typeface="Calibri" panose="020F0502020204030204" pitchFamily="34" charset="0"/>
                </a:rPr>
                <a:t>Doctors</a:t>
              </a:r>
              <a:endParaRPr kumimoji="0" lang="en-US" altLang="zh-CN" sz="1000" b="1" i="0" u="none" strike="noStrike" kern="0" cap="none" spc="0" normalizeH="0" baseline="0" noProof="0" dirty="0" smtClean="0">
                <a:ln>
                  <a:noFill/>
                </a:ln>
                <a:solidFill>
                  <a:schemeClr val="tx1">
                    <a:lumMod val="75000"/>
                    <a:lumOff val="25000"/>
                  </a:scheme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0" name="文本框 69"/>
            <p:cNvSpPr txBox="1"/>
            <p:nvPr/>
          </p:nvSpPr>
          <p:spPr>
            <a:xfrm>
              <a:off x="5438939" y="3435949"/>
              <a:ext cx="2507129" cy="783590"/>
            </a:xfrm>
            <a:prstGeom prst="rect">
              <a:avLst/>
            </a:prstGeom>
            <a:noFill/>
          </p:spPr>
          <p:txBody>
            <a:bodyPr wrap="square" rtlCol="0">
              <a:spAutoFit/>
            </a:bodyPr>
            <a:lstStyle/>
            <a:p>
              <a:pPr marL="0" marR="0" lvl="0" indent="0" algn="just" defTabSz="914400" eaLnBrk="1" fontAlgn="auto" latinLnBrk="0" hangingPunct="1">
                <a:lnSpc>
                  <a:spcPct val="150000"/>
                </a:lnSpc>
                <a:spcBef>
                  <a:spcPts val="0"/>
                </a:spcBef>
                <a:spcAft>
                  <a:spcPts val="0"/>
                </a:spcAft>
                <a:buClrTx/>
                <a:buSzTx/>
                <a:buFontTx/>
                <a:buNone/>
                <a:defRPr/>
              </a:pPr>
              <a:r>
                <a:rPr kumimoji="0" lang="en-US" altLang="zh-CN" sz="1000" b="0" i="0" u="none" strike="noStrike" kern="0" cap="none" spc="0" normalizeH="0" baseline="0" noProof="0" dirty="0" smtClean="0">
                  <a:ln>
                    <a:noFill/>
                  </a:ln>
                  <a:solidFill>
                    <a:schemeClr val="tx1">
                      <a:lumMod val="75000"/>
                      <a:lumOff val="25000"/>
                    </a:schemeClr>
                  </a:solidFill>
                  <a:effectLst/>
                  <a:uLnTx/>
                  <a:uFillTx/>
                  <a:latin typeface="Calibri" panose="020F0502020204030204" pitchFamily="34" charset="0"/>
                  <a:ea typeface="Calibri" panose="020F0502020204030204" pitchFamily="34" charset="0"/>
                  <a:cs typeface="Calibri" panose="020F0502020204030204" pitchFamily="34" charset="0"/>
                </a:rPr>
                <a:t>can view all patients in hospital and there data.</a:t>
              </a:r>
              <a:r>
                <a:rPr kumimoji="0" lang="zh-CN" altLang="en-US" sz="1000" b="0" i="0" u="none" strike="noStrike" kern="0" cap="none" spc="0" normalizeH="0" baseline="0" noProof="0" dirty="0" smtClean="0">
                  <a:ln>
                    <a:noFill/>
                  </a:ln>
                  <a:solidFill>
                    <a:schemeClr val="tx1">
                      <a:lumMod val="75000"/>
                      <a:lumOff val="25000"/>
                    </a:schemeClr>
                  </a:solidFill>
                  <a:effectLst/>
                  <a:uLnTx/>
                  <a:uFillTx/>
                  <a:latin typeface="Calibri" panose="020F0502020204030204" pitchFamily="34" charset="0"/>
                  <a:ea typeface="Calibri" panose="020F0502020204030204" pitchFamily="34" charset="0"/>
                  <a:cs typeface="Calibri" panose="020F0502020204030204" pitchFamily="34" charset="0"/>
                </a:rPr>
                <a:t>
</a:t>
              </a:r>
              <a:endParaRPr kumimoji="0" lang="en-US" altLang="zh-CN" sz="1000" b="1" i="0" u="none" strike="noStrike" kern="0" cap="none" spc="0" normalizeH="0" baseline="0" noProof="0" dirty="0" smtClean="0">
                <a:ln>
                  <a:noFill/>
                </a:ln>
                <a:solidFill>
                  <a:schemeClr val="tx1">
                    <a:lumMod val="75000"/>
                    <a:lumOff val="25000"/>
                  </a:scheme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sp>
        <p:nvSpPr>
          <p:cNvPr id="81" name="文本框 80"/>
          <p:cNvSpPr txBox="1"/>
          <p:nvPr/>
        </p:nvSpPr>
        <p:spPr>
          <a:xfrm>
            <a:off x="2477043" y="3245319"/>
            <a:ext cx="697865" cy="521970"/>
          </a:xfrm>
          <a:prstGeom prst="rect">
            <a:avLst/>
          </a:prstGeom>
          <a:noFill/>
        </p:spPr>
        <p:txBody>
          <a:bodyPr wrap="none" rtlCol="0">
            <a:spAutoFit/>
          </a:bodyPr>
          <a:lstStyle/>
          <a:p>
            <a:pPr algn="ctr" fontAlgn="auto">
              <a:spcBef>
                <a:spcPts val="0"/>
              </a:spcBef>
              <a:spcAft>
                <a:spcPts val="0"/>
              </a:spcAft>
            </a:pPr>
            <a:r>
              <a:rPr lang="en-US" altLang="zh-CN" dirty="0" smtClean="0">
                <a:solidFill>
                  <a:srgbClr val="F23C00"/>
                </a:solidFill>
                <a:latin typeface="Calibri" panose="020F0502020204030204" pitchFamily="34" charset="0"/>
                <a:ea typeface="Calibri" panose="020F0502020204030204" pitchFamily="34" charset="0"/>
                <a:cs typeface="Calibri" panose="020F0502020204030204" pitchFamily="34" charset="0"/>
              </a:rPr>
              <a:t>Users</a:t>
            </a:r>
            <a:endParaRPr lang="en-US" altLang="zh-CN" dirty="0" smtClean="0">
              <a:solidFill>
                <a:srgbClr val="F23C00"/>
              </a:solidFill>
              <a:latin typeface="Calibri" panose="020F0502020204030204" pitchFamily="34" charset="0"/>
              <a:ea typeface="Calibri" panose="020F0502020204030204" pitchFamily="34" charset="0"/>
              <a:cs typeface="Calibri" panose="020F0502020204030204" pitchFamily="34" charset="0"/>
            </a:endParaRPr>
          </a:p>
          <a:p>
            <a:pPr algn="ctr" fontAlgn="auto">
              <a:spcBef>
                <a:spcPts val="0"/>
              </a:spcBef>
              <a:spcAft>
                <a:spcPts val="0"/>
              </a:spcAft>
            </a:pPr>
            <a:endParaRPr lang="en-US" altLang="zh-CN" sz="1000" dirty="0">
              <a:solidFill>
                <a:srgbClr val="F23C00"/>
              </a:solidFill>
              <a:latin typeface="Calibri" panose="020F0502020204030204" pitchFamily="34" charset="0"/>
              <a:ea typeface="Calibri" panose="020F0502020204030204" pitchFamily="34" charset="0"/>
              <a:cs typeface="Calibri" panose="020F0502020204030204" pitchFamily="34" charset="0"/>
            </a:endParaRPr>
          </a:p>
        </p:txBody>
      </p:sp>
      <p:grpSp>
        <p:nvGrpSpPr>
          <p:cNvPr id="82" name="组合 81"/>
          <p:cNvGrpSpPr/>
          <p:nvPr/>
        </p:nvGrpSpPr>
        <p:grpSpPr>
          <a:xfrm>
            <a:off x="8982239" y="3129390"/>
            <a:ext cx="2507129" cy="628504"/>
            <a:chOff x="5438939" y="3129390"/>
            <a:chExt cx="2507129" cy="628504"/>
          </a:xfrm>
        </p:grpSpPr>
        <p:sp>
          <p:nvSpPr>
            <p:cNvPr id="83" name="文本框 82"/>
            <p:cNvSpPr txBox="1"/>
            <p:nvPr/>
          </p:nvSpPr>
          <p:spPr>
            <a:xfrm>
              <a:off x="5438939" y="3129390"/>
              <a:ext cx="2507129" cy="321945"/>
            </a:xfrm>
            <a:prstGeom prst="rect">
              <a:avLst/>
            </a:prstGeom>
            <a:noFill/>
          </p:spPr>
          <p:txBody>
            <a:bodyPr wrap="square" rtlCol="0">
              <a:spAutoFit/>
            </a:bodyPr>
            <a:lstStyle/>
            <a:p>
              <a:pPr marL="0" marR="0" lvl="0" indent="0" algn="just" defTabSz="914400" eaLnBrk="1" fontAlgn="auto" latinLnBrk="0" hangingPunct="1">
                <a:lnSpc>
                  <a:spcPct val="150000"/>
                </a:lnSpc>
                <a:spcBef>
                  <a:spcPts val="0"/>
                </a:spcBef>
                <a:spcAft>
                  <a:spcPts val="0"/>
                </a:spcAft>
                <a:buClrTx/>
                <a:buSzTx/>
                <a:buFontTx/>
                <a:buNone/>
                <a:defRPr/>
              </a:pPr>
              <a:r>
                <a:rPr kumimoji="0" lang="en-US" altLang="zh-CN" sz="1000" b="1" i="0" u="none" strike="noStrike" kern="0" cap="none" spc="0" normalizeH="0" baseline="0" noProof="0" dirty="0" smtClean="0">
                  <a:ln>
                    <a:noFill/>
                  </a:ln>
                  <a:solidFill>
                    <a:schemeClr val="tx1">
                      <a:lumMod val="75000"/>
                      <a:lumOff val="25000"/>
                    </a:schemeClr>
                  </a:solidFill>
                  <a:effectLst/>
                  <a:uLnTx/>
                  <a:uFillTx/>
                  <a:latin typeface="Calibri" panose="020F0502020204030204" pitchFamily="34" charset="0"/>
                  <a:ea typeface="Calibri" panose="020F0502020204030204" pitchFamily="34" charset="0"/>
                  <a:cs typeface="Calibri" panose="020F0502020204030204" pitchFamily="34" charset="0"/>
                </a:rPr>
                <a:t>nurses</a:t>
              </a:r>
              <a:endParaRPr kumimoji="0" lang="en-US" altLang="zh-CN" sz="1000" b="1" i="0" u="none" strike="noStrike" kern="0" cap="none" spc="0" normalizeH="0" baseline="0" noProof="0" dirty="0" smtClean="0">
                <a:ln>
                  <a:noFill/>
                </a:ln>
                <a:solidFill>
                  <a:schemeClr val="tx1">
                    <a:lumMod val="75000"/>
                    <a:lumOff val="25000"/>
                  </a:scheme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4" name="文本框 83"/>
            <p:cNvSpPr txBox="1"/>
            <p:nvPr/>
          </p:nvSpPr>
          <p:spPr>
            <a:xfrm>
              <a:off x="5438939" y="3435949"/>
              <a:ext cx="2507129" cy="321945"/>
            </a:xfrm>
            <a:prstGeom prst="rect">
              <a:avLst/>
            </a:prstGeom>
            <a:noFill/>
          </p:spPr>
          <p:txBody>
            <a:bodyPr wrap="square" rtlCol="0">
              <a:spAutoFit/>
            </a:bodyPr>
            <a:lstStyle/>
            <a:p>
              <a:pPr marL="0" marR="0" lvl="0" indent="0" algn="just" defTabSz="914400" eaLnBrk="1" fontAlgn="auto" latinLnBrk="0" hangingPunct="1">
                <a:lnSpc>
                  <a:spcPct val="150000"/>
                </a:lnSpc>
                <a:spcBef>
                  <a:spcPts val="0"/>
                </a:spcBef>
                <a:spcAft>
                  <a:spcPts val="0"/>
                </a:spcAft>
                <a:buClrTx/>
                <a:buSzTx/>
                <a:buFontTx/>
                <a:buNone/>
                <a:defRPr/>
              </a:pPr>
              <a:r>
                <a:rPr kumimoji="0" lang="en-US" altLang="zh-CN" sz="1000" b="1" i="0" u="none" strike="noStrike" kern="0" cap="none" spc="0" normalizeH="0" baseline="0" noProof="0" dirty="0" smtClean="0">
                  <a:ln>
                    <a:noFill/>
                  </a:ln>
                  <a:solidFill>
                    <a:schemeClr val="tx1">
                      <a:lumMod val="75000"/>
                      <a:lumOff val="25000"/>
                    </a:schemeClr>
                  </a:solidFill>
                  <a:effectLst/>
                  <a:uLnTx/>
                  <a:uFillTx/>
                  <a:latin typeface="Calibri" panose="020F0502020204030204" pitchFamily="34" charset="0"/>
                  <a:ea typeface="Calibri" panose="020F0502020204030204" pitchFamily="34" charset="0"/>
                  <a:cs typeface="Calibri" panose="020F0502020204030204" pitchFamily="34" charset="0"/>
                </a:rPr>
                <a:t>can view all patients.</a:t>
              </a:r>
              <a:endParaRPr kumimoji="0" lang="en-US" altLang="zh-CN" sz="1000" b="1" i="0" u="none" strike="noStrike" kern="0" cap="none" spc="0" normalizeH="0" baseline="0" noProof="0" dirty="0" smtClean="0">
                <a:ln>
                  <a:noFill/>
                </a:ln>
                <a:solidFill>
                  <a:schemeClr val="tx1">
                    <a:lumMod val="75000"/>
                    <a:lumOff val="25000"/>
                  </a:scheme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85" name="组合 84"/>
          <p:cNvGrpSpPr/>
          <p:nvPr/>
        </p:nvGrpSpPr>
        <p:grpSpPr>
          <a:xfrm>
            <a:off x="5438939" y="4056490"/>
            <a:ext cx="2507129" cy="859644"/>
            <a:chOff x="5438939" y="3129390"/>
            <a:chExt cx="2507129" cy="859644"/>
          </a:xfrm>
        </p:grpSpPr>
        <p:sp>
          <p:nvSpPr>
            <p:cNvPr id="86" name="文本框 85"/>
            <p:cNvSpPr txBox="1"/>
            <p:nvPr/>
          </p:nvSpPr>
          <p:spPr>
            <a:xfrm>
              <a:off x="5438939" y="3129390"/>
              <a:ext cx="2507129" cy="344805"/>
            </a:xfrm>
            <a:prstGeom prst="rect">
              <a:avLst/>
            </a:prstGeom>
            <a:noFill/>
          </p:spPr>
          <p:txBody>
            <a:bodyPr wrap="square" rtlCol="0">
              <a:spAutoFit/>
            </a:bodyPr>
            <a:lstStyle/>
            <a:p>
              <a:pPr marL="0" marR="0" lvl="0" indent="0" algn="just" defTabSz="914400" eaLnBrk="1" fontAlgn="auto" latinLnBrk="0" hangingPunct="1">
                <a:lnSpc>
                  <a:spcPct val="150000"/>
                </a:lnSpc>
                <a:spcBef>
                  <a:spcPts val="0"/>
                </a:spcBef>
                <a:spcAft>
                  <a:spcPts val="0"/>
                </a:spcAft>
                <a:buClrTx/>
                <a:buSzTx/>
                <a:buFontTx/>
                <a:buNone/>
                <a:defRPr/>
              </a:pPr>
              <a:r>
                <a:rPr kumimoji="0" lang="en-US" altLang="zh-CN" sz="1100" b="0" i="0" u="none" strike="noStrike" kern="0" cap="none" spc="0" normalizeH="0" baseline="0" noProof="0" dirty="0" smtClean="0">
                  <a:ln>
                    <a:noFill/>
                  </a:ln>
                  <a:solidFill>
                    <a:schemeClr val="tx1">
                      <a:lumMod val="75000"/>
                      <a:lumOff val="25000"/>
                    </a:schemeClr>
                  </a:solidFill>
                  <a:effectLst/>
                  <a:uLnTx/>
                  <a:uFillTx/>
                  <a:latin typeface="Calibri" panose="020F0502020204030204" pitchFamily="34" charset="0"/>
                  <a:ea typeface="Calibri" panose="020F0502020204030204" pitchFamily="34" charset="0"/>
                  <a:cs typeface="Calibri" panose="020F0502020204030204" pitchFamily="34" charset="0"/>
                </a:rPr>
                <a:t>Manager</a:t>
              </a:r>
              <a:endParaRPr kumimoji="0" lang="en-US" altLang="zh-CN" sz="1000" b="1" i="0" u="none" strike="noStrike" kern="0" cap="none" spc="0" normalizeH="0" baseline="0" noProof="0" dirty="0" smtClean="0">
                <a:ln>
                  <a:noFill/>
                </a:ln>
                <a:solidFill>
                  <a:schemeClr val="tx1">
                    <a:lumMod val="75000"/>
                    <a:lumOff val="25000"/>
                  </a:scheme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7" name="文本框 86"/>
            <p:cNvSpPr txBox="1"/>
            <p:nvPr/>
          </p:nvSpPr>
          <p:spPr>
            <a:xfrm>
              <a:off x="5438939" y="3435949"/>
              <a:ext cx="2507129" cy="553085"/>
            </a:xfrm>
            <a:prstGeom prst="rect">
              <a:avLst/>
            </a:prstGeom>
            <a:noFill/>
          </p:spPr>
          <p:txBody>
            <a:bodyPr wrap="square" rtlCol="0">
              <a:spAutoFit/>
            </a:bodyPr>
            <a:lstStyle/>
            <a:p>
              <a:pPr marL="0" marR="0" lvl="0" indent="0" algn="just" defTabSz="914400" eaLnBrk="1" fontAlgn="auto" latinLnBrk="0" hangingPunct="1">
                <a:lnSpc>
                  <a:spcPct val="150000"/>
                </a:lnSpc>
                <a:spcBef>
                  <a:spcPts val="0"/>
                </a:spcBef>
                <a:spcAft>
                  <a:spcPts val="0"/>
                </a:spcAft>
                <a:buClrTx/>
                <a:buSzTx/>
                <a:buFontTx/>
                <a:buNone/>
                <a:defRPr/>
              </a:pPr>
              <a:r>
                <a:rPr kumimoji="0" lang="en-US" altLang="zh-CN" sz="1000" b="1" i="0" u="none" strike="noStrike" kern="0" cap="none" spc="0" normalizeH="0" baseline="0" noProof="0" dirty="0" smtClean="0">
                  <a:ln>
                    <a:noFill/>
                  </a:ln>
                  <a:solidFill>
                    <a:schemeClr val="tx1">
                      <a:lumMod val="75000"/>
                      <a:lumOff val="25000"/>
                    </a:schemeClr>
                  </a:solidFill>
                  <a:effectLst/>
                  <a:uLnTx/>
                  <a:uFillTx/>
                  <a:latin typeface="Calibri" panose="020F0502020204030204" pitchFamily="34" charset="0"/>
                  <a:ea typeface="Calibri" panose="020F0502020204030204" pitchFamily="34" charset="0"/>
                  <a:cs typeface="Calibri" panose="020F0502020204030204" pitchFamily="34" charset="0"/>
                </a:rPr>
                <a:t>can modify to any employee in the system add,deleteand search</a:t>
              </a:r>
              <a:endParaRPr kumimoji="0" lang="en-US" altLang="zh-CN" sz="1000" b="1" i="0" u="none" strike="noStrike" kern="0" cap="none" spc="0" normalizeH="0" baseline="0" noProof="0" dirty="0" smtClean="0">
                <a:ln>
                  <a:noFill/>
                </a:ln>
                <a:solidFill>
                  <a:schemeClr val="tx1">
                    <a:lumMod val="75000"/>
                    <a:lumOff val="25000"/>
                  </a:scheme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88" name="组合 87"/>
          <p:cNvGrpSpPr/>
          <p:nvPr/>
        </p:nvGrpSpPr>
        <p:grpSpPr>
          <a:xfrm>
            <a:off x="8982239" y="4056490"/>
            <a:ext cx="2507129" cy="628504"/>
            <a:chOff x="5438939" y="3129390"/>
            <a:chExt cx="2507129" cy="628504"/>
          </a:xfrm>
        </p:grpSpPr>
        <p:sp>
          <p:nvSpPr>
            <p:cNvPr id="89" name="文本框 88"/>
            <p:cNvSpPr txBox="1"/>
            <p:nvPr/>
          </p:nvSpPr>
          <p:spPr>
            <a:xfrm>
              <a:off x="5438939" y="3129390"/>
              <a:ext cx="2507129" cy="321945"/>
            </a:xfrm>
            <a:prstGeom prst="rect">
              <a:avLst/>
            </a:prstGeom>
            <a:noFill/>
          </p:spPr>
          <p:txBody>
            <a:bodyPr wrap="square" rtlCol="0">
              <a:spAutoFit/>
            </a:bodyPr>
            <a:lstStyle/>
            <a:p>
              <a:pPr marL="0" marR="0" lvl="0" indent="0" algn="just" defTabSz="914400" eaLnBrk="1" fontAlgn="auto" latinLnBrk="0" hangingPunct="1">
                <a:lnSpc>
                  <a:spcPct val="150000"/>
                </a:lnSpc>
                <a:spcBef>
                  <a:spcPts val="0"/>
                </a:spcBef>
                <a:spcAft>
                  <a:spcPts val="0"/>
                </a:spcAft>
                <a:buClrTx/>
                <a:buSzTx/>
                <a:buFontTx/>
                <a:buNone/>
                <a:defRPr/>
              </a:pPr>
              <a:r>
                <a:rPr kumimoji="0" lang="en-US" altLang="zh-CN" sz="1000" b="1" i="0" u="none" strike="noStrike" kern="0" cap="none" spc="0" normalizeH="0" baseline="0" noProof="0" dirty="0" smtClean="0">
                  <a:ln>
                    <a:noFill/>
                  </a:ln>
                  <a:solidFill>
                    <a:schemeClr val="tx1">
                      <a:lumMod val="75000"/>
                      <a:lumOff val="25000"/>
                    </a:schemeClr>
                  </a:solidFill>
                  <a:effectLst/>
                  <a:uLnTx/>
                  <a:uFillTx/>
                  <a:latin typeface="Calibri" panose="020F0502020204030204" pitchFamily="34" charset="0"/>
                  <a:ea typeface="Calibri" panose="020F0502020204030204" pitchFamily="34" charset="0"/>
                  <a:cs typeface="Calibri" panose="020F0502020204030204" pitchFamily="34" charset="0"/>
                </a:rPr>
                <a:t>pharmacy manager</a:t>
              </a:r>
              <a:endParaRPr kumimoji="0" lang="en-US" altLang="zh-CN" sz="1000" b="1" i="0" u="none" strike="noStrike" kern="0" cap="none" spc="0" normalizeH="0" baseline="0" noProof="0" dirty="0" smtClean="0">
                <a:ln>
                  <a:noFill/>
                </a:ln>
                <a:solidFill>
                  <a:schemeClr val="tx1">
                    <a:lumMod val="75000"/>
                    <a:lumOff val="25000"/>
                  </a:scheme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90" name="文本框 89"/>
            <p:cNvSpPr txBox="1"/>
            <p:nvPr/>
          </p:nvSpPr>
          <p:spPr>
            <a:xfrm>
              <a:off x="5438939" y="3435949"/>
              <a:ext cx="2507129" cy="321945"/>
            </a:xfrm>
            <a:prstGeom prst="rect">
              <a:avLst/>
            </a:prstGeom>
            <a:noFill/>
          </p:spPr>
          <p:txBody>
            <a:bodyPr wrap="square" rtlCol="0">
              <a:spAutoFit/>
            </a:bodyPr>
            <a:lstStyle/>
            <a:p>
              <a:pPr marL="0" marR="0" lvl="0" indent="0" algn="just" defTabSz="914400" eaLnBrk="1" fontAlgn="auto" latinLnBrk="0" hangingPunct="1">
                <a:lnSpc>
                  <a:spcPct val="150000"/>
                </a:lnSpc>
                <a:spcBef>
                  <a:spcPts val="0"/>
                </a:spcBef>
                <a:spcAft>
                  <a:spcPts val="0"/>
                </a:spcAft>
                <a:buClrTx/>
                <a:buSzTx/>
                <a:buFontTx/>
                <a:buNone/>
                <a:defRPr/>
              </a:pPr>
              <a:r>
                <a:rPr kumimoji="0" lang="en-US" altLang="zh-CN" sz="1000" b="1" i="0" u="none" strike="noStrike" kern="0" cap="none" spc="0" normalizeH="0" baseline="0" noProof="0" dirty="0" smtClean="0">
                  <a:ln>
                    <a:noFill/>
                  </a:ln>
                  <a:solidFill>
                    <a:schemeClr val="tx1">
                      <a:lumMod val="75000"/>
                      <a:lumOff val="25000"/>
                    </a:schemeClr>
                  </a:solidFill>
                  <a:effectLst/>
                  <a:uLnTx/>
                  <a:uFillTx/>
                  <a:latin typeface="Calibri" panose="020F0502020204030204" pitchFamily="34" charset="0"/>
                  <a:ea typeface="Calibri" panose="020F0502020204030204" pitchFamily="34" charset="0"/>
                  <a:cs typeface="Calibri" panose="020F0502020204030204" pitchFamily="34" charset="0"/>
                </a:rPr>
                <a:t>deal with medicines</a:t>
              </a:r>
              <a:endParaRPr kumimoji="0" lang="en-US" altLang="zh-CN" sz="1000" b="1" i="0" u="none" strike="noStrike" kern="0" cap="none" spc="0" normalizeH="0" baseline="0" noProof="0" dirty="0" smtClean="0">
                <a:ln>
                  <a:noFill/>
                </a:ln>
                <a:solidFill>
                  <a:schemeClr val="tx1">
                    <a:lumMod val="75000"/>
                    <a:lumOff val="25000"/>
                  </a:scheme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91" name="组合 90"/>
          <p:cNvGrpSpPr/>
          <p:nvPr/>
        </p:nvGrpSpPr>
        <p:grpSpPr>
          <a:xfrm>
            <a:off x="5438939" y="4983590"/>
            <a:ext cx="2507129" cy="859644"/>
            <a:chOff x="5438939" y="3129390"/>
            <a:chExt cx="2507129" cy="859644"/>
          </a:xfrm>
        </p:grpSpPr>
        <p:sp>
          <p:nvSpPr>
            <p:cNvPr id="92" name="文本框 91"/>
            <p:cNvSpPr txBox="1"/>
            <p:nvPr/>
          </p:nvSpPr>
          <p:spPr>
            <a:xfrm>
              <a:off x="5438939" y="3129390"/>
              <a:ext cx="2507129" cy="321945"/>
            </a:xfrm>
            <a:prstGeom prst="rect">
              <a:avLst/>
            </a:prstGeom>
            <a:noFill/>
          </p:spPr>
          <p:txBody>
            <a:bodyPr wrap="square" rtlCol="0">
              <a:spAutoFit/>
            </a:bodyPr>
            <a:lstStyle/>
            <a:p>
              <a:pPr marL="0" marR="0" lvl="0" indent="0" algn="just" defTabSz="914400" eaLnBrk="1" fontAlgn="auto" latinLnBrk="0" hangingPunct="1">
                <a:lnSpc>
                  <a:spcPct val="150000"/>
                </a:lnSpc>
                <a:spcBef>
                  <a:spcPts val="0"/>
                </a:spcBef>
                <a:spcAft>
                  <a:spcPts val="0"/>
                </a:spcAft>
                <a:buClrTx/>
                <a:buSzTx/>
                <a:buFontTx/>
                <a:buNone/>
                <a:defRPr/>
              </a:pPr>
              <a:r>
                <a:rPr kumimoji="0" lang="en-US" altLang="zh-CN" sz="1000" b="1" i="0" u="none" strike="noStrike" kern="0" cap="none" spc="0" normalizeH="0" baseline="0" noProof="0" dirty="0" smtClean="0">
                  <a:ln>
                    <a:noFill/>
                  </a:ln>
                  <a:solidFill>
                    <a:schemeClr val="tx1">
                      <a:lumMod val="75000"/>
                      <a:lumOff val="25000"/>
                    </a:schemeClr>
                  </a:solidFill>
                  <a:effectLst/>
                  <a:uLnTx/>
                  <a:uFillTx/>
                  <a:latin typeface="Calibri" panose="020F0502020204030204" pitchFamily="34" charset="0"/>
                  <a:ea typeface="Calibri" panose="020F0502020204030204" pitchFamily="34" charset="0"/>
                  <a:cs typeface="Calibri" panose="020F0502020204030204" pitchFamily="34" charset="0"/>
                </a:rPr>
                <a:t>receptionest</a:t>
              </a:r>
              <a:endParaRPr kumimoji="0" lang="en-US" altLang="zh-CN" sz="1000" b="1" i="0" u="none" strike="noStrike" kern="0" cap="none" spc="0" normalizeH="0" baseline="0" noProof="0" dirty="0" smtClean="0">
                <a:ln>
                  <a:noFill/>
                </a:ln>
                <a:solidFill>
                  <a:schemeClr val="tx1">
                    <a:lumMod val="75000"/>
                    <a:lumOff val="25000"/>
                  </a:scheme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93" name="文本框 92"/>
            <p:cNvSpPr txBox="1"/>
            <p:nvPr/>
          </p:nvSpPr>
          <p:spPr>
            <a:xfrm>
              <a:off x="5438939" y="3435949"/>
              <a:ext cx="2507129" cy="553085"/>
            </a:xfrm>
            <a:prstGeom prst="rect">
              <a:avLst/>
            </a:prstGeom>
            <a:noFill/>
          </p:spPr>
          <p:txBody>
            <a:bodyPr wrap="square" rtlCol="0">
              <a:spAutoFit/>
            </a:bodyPr>
            <a:lstStyle/>
            <a:p>
              <a:pPr marL="0" marR="0" lvl="0" indent="0" algn="just" defTabSz="914400" eaLnBrk="1" fontAlgn="auto" latinLnBrk="0" hangingPunct="1">
                <a:lnSpc>
                  <a:spcPct val="150000"/>
                </a:lnSpc>
                <a:spcBef>
                  <a:spcPts val="0"/>
                </a:spcBef>
                <a:spcAft>
                  <a:spcPts val="0"/>
                </a:spcAft>
                <a:buClrTx/>
                <a:buSzTx/>
                <a:buFontTx/>
                <a:buNone/>
                <a:defRPr/>
              </a:pPr>
              <a:r>
                <a:rPr kumimoji="0" lang="en-US" altLang="zh-CN" sz="1000" b="1" i="0" u="none" strike="noStrike" kern="0" cap="none" spc="0" normalizeH="0" baseline="0" noProof="0" dirty="0" smtClean="0">
                  <a:ln>
                    <a:noFill/>
                  </a:ln>
                  <a:solidFill>
                    <a:schemeClr val="tx1">
                      <a:lumMod val="75000"/>
                      <a:lumOff val="25000"/>
                    </a:schemeClr>
                  </a:solidFill>
                  <a:effectLst/>
                  <a:uLnTx/>
                  <a:uFillTx/>
                  <a:latin typeface="Calibri" panose="020F0502020204030204" pitchFamily="34" charset="0"/>
                  <a:ea typeface="Calibri" panose="020F0502020204030204" pitchFamily="34" charset="0"/>
                  <a:cs typeface="Calibri" panose="020F0502020204030204" pitchFamily="34" charset="0"/>
                </a:rPr>
                <a:t>deal with patient data from add hem and search patient ets.</a:t>
              </a:r>
              <a:endParaRPr kumimoji="0" lang="en-US" altLang="zh-CN" sz="1000" b="1" i="0" u="none" strike="noStrike" kern="0" cap="none" spc="0" normalizeH="0" baseline="0" noProof="0" dirty="0" smtClean="0">
                <a:ln>
                  <a:noFill/>
                </a:ln>
                <a:solidFill>
                  <a:schemeClr val="tx1">
                    <a:lumMod val="75000"/>
                    <a:lumOff val="25000"/>
                  </a:scheme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94" name="组合 93"/>
          <p:cNvGrpSpPr/>
          <p:nvPr/>
        </p:nvGrpSpPr>
        <p:grpSpPr>
          <a:xfrm>
            <a:off x="8982239" y="4983590"/>
            <a:ext cx="2507129" cy="859644"/>
            <a:chOff x="5438939" y="3129390"/>
            <a:chExt cx="2507129" cy="859644"/>
          </a:xfrm>
        </p:grpSpPr>
        <p:sp>
          <p:nvSpPr>
            <p:cNvPr id="95" name="文本框 94"/>
            <p:cNvSpPr txBox="1"/>
            <p:nvPr/>
          </p:nvSpPr>
          <p:spPr>
            <a:xfrm>
              <a:off x="5438939" y="3129390"/>
              <a:ext cx="2507129" cy="321945"/>
            </a:xfrm>
            <a:prstGeom prst="rect">
              <a:avLst/>
            </a:prstGeom>
            <a:noFill/>
          </p:spPr>
          <p:txBody>
            <a:bodyPr wrap="square" rtlCol="0">
              <a:spAutoFit/>
            </a:bodyPr>
            <a:lstStyle/>
            <a:p>
              <a:pPr marL="0" marR="0" lvl="0" indent="0" algn="just" defTabSz="914400" eaLnBrk="1" fontAlgn="auto" latinLnBrk="0" hangingPunct="1">
                <a:lnSpc>
                  <a:spcPct val="150000"/>
                </a:lnSpc>
                <a:spcBef>
                  <a:spcPts val="0"/>
                </a:spcBef>
                <a:spcAft>
                  <a:spcPts val="0"/>
                </a:spcAft>
                <a:buClrTx/>
                <a:buSzTx/>
                <a:buFontTx/>
                <a:buNone/>
                <a:defRPr/>
              </a:pPr>
              <a:r>
                <a:rPr kumimoji="0" lang="en-US" altLang="zh-CN" sz="1000" b="1" i="0" u="none" strike="noStrike" kern="0" cap="none" spc="0" normalizeH="0" baseline="0" noProof="0" dirty="0" smtClean="0">
                  <a:ln>
                    <a:noFill/>
                  </a:ln>
                  <a:solidFill>
                    <a:schemeClr val="tx1">
                      <a:lumMod val="75000"/>
                      <a:lumOff val="25000"/>
                    </a:schemeClr>
                  </a:solidFill>
                  <a:effectLst/>
                  <a:uLnTx/>
                  <a:uFillTx/>
                  <a:latin typeface="Calibri" panose="020F0502020204030204" pitchFamily="34" charset="0"/>
                  <a:ea typeface="Calibri" panose="020F0502020204030204" pitchFamily="34" charset="0"/>
                  <a:cs typeface="Calibri" panose="020F0502020204030204" pitchFamily="34" charset="0"/>
                </a:rPr>
                <a:t>accountant</a:t>
              </a:r>
              <a:endParaRPr kumimoji="0" lang="en-US" altLang="zh-CN" sz="1000" b="1" i="0" u="none" strike="noStrike" kern="0" cap="none" spc="0" normalizeH="0" baseline="0" noProof="0" dirty="0" smtClean="0">
                <a:ln>
                  <a:noFill/>
                </a:ln>
                <a:solidFill>
                  <a:schemeClr val="tx1">
                    <a:lumMod val="75000"/>
                    <a:lumOff val="25000"/>
                  </a:scheme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96" name="文本框 95"/>
            <p:cNvSpPr txBox="1"/>
            <p:nvPr/>
          </p:nvSpPr>
          <p:spPr>
            <a:xfrm>
              <a:off x="5438939" y="3435949"/>
              <a:ext cx="2507129" cy="553085"/>
            </a:xfrm>
            <a:prstGeom prst="rect">
              <a:avLst/>
            </a:prstGeom>
            <a:noFill/>
          </p:spPr>
          <p:txBody>
            <a:bodyPr wrap="square" rtlCol="0">
              <a:spAutoFit/>
            </a:bodyPr>
            <a:lstStyle/>
            <a:p>
              <a:pPr marL="0" marR="0" lvl="0" indent="0" algn="just" defTabSz="914400" eaLnBrk="1" fontAlgn="auto" latinLnBrk="0" hangingPunct="1">
                <a:lnSpc>
                  <a:spcPct val="150000"/>
                </a:lnSpc>
                <a:spcBef>
                  <a:spcPts val="0"/>
                </a:spcBef>
                <a:spcAft>
                  <a:spcPts val="0"/>
                </a:spcAft>
                <a:buClrTx/>
                <a:buSzTx/>
                <a:buFontTx/>
                <a:buNone/>
                <a:defRPr/>
              </a:pPr>
              <a:r>
                <a:rPr kumimoji="0" lang="en-US" altLang="zh-CN" sz="1000" b="1" i="0" u="none" strike="noStrike" kern="0" cap="none" spc="0" normalizeH="0" baseline="0" noProof="0" dirty="0" smtClean="0">
                  <a:ln>
                    <a:noFill/>
                  </a:ln>
                  <a:solidFill>
                    <a:schemeClr val="tx1">
                      <a:lumMod val="75000"/>
                      <a:lumOff val="25000"/>
                    </a:schemeClr>
                  </a:solidFill>
                  <a:effectLst/>
                  <a:uLnTx/>
                  <a:uFillTx/>
                  <a:latin typeface="Calibri" panose="020F0502020204030204" pitchFamily="34" charset="0"/>
                  <a:ea typeface="Calibri" panose="020F0502020204030204" pitchFamily="34" charset="0"/>
                  <a:cs typeface="Calibri" panose="020F0502020204030204" pitchFamily="34" charset="0"/>
                </a:rPr>
                <a:t>deal with employees sallarys and payed them money</a:t>
              </a:r>
              <a:endParaRPr kumimoji="0" lang="en-US" altLang="zh-CN" sz="1000" b="1" i="0" u="none" strike="noStrike" kern="0" cap="none" spc="0" normalizeH="0" baseline="0" noProof="0" dirty="0" smtClean="0">
                <a:ln>
                  <a:noFill/>
                </a:ln>
                <a:solidFill>
                  <a:schemeClr val="tx1">
                    <a:lumMod val="75000"/>
                    <a:lumOff val="25000"/>
                  </a:scheme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pic>
        <p:nvPicPr>
          <p:cNvPr id="3" name="Picture 2" descr="Doc"/>
          <p:cNvPicPr>
            <a:picLocks noChangeAspect="1"/>
          </p:cNvPicPr>
          <p:nvPr/>
        </p:nvPicPr>
        <p:blipFill>
          <a:blip r:embed="rId1"/>
          <a:stretch>
            <a:fillRect/>
          </a:stretch>
        </p:blipFill>
        <p:spPr>
          <a:xfrm>
            <a:off x="2436495" y="1650365"/>
            <a:ext cx="779145" cy="779145"/>
          </a:xfrm>
          <a:prstGeom prst="rect">
            <a:avLst/>
          </a:prstGeom>
        </p:spPr>
      </p:pic>
      <p:pic>
        <p:nvPicPr>
          <p:cNvPr id="4" name="Picture 3" descr="Account"/>
          <p:cNvPicPr>
            <a:picLocks noChangeAspect="1"/>
          </p:cNvPicPr>
          <p:nvPr/>
        </p:nvPicPr>
        <p:blipFill>
          <a:blip r:embed="rId2"/>
          <a:stretch>
            <a:fillRect/>
          </a:stretch>
        </p:blipFill>
        <p:spPr>
          <a:xfrm>
            <a:off x="1238250" y="2429510"/>
            <a:ext cx="654050" cy="654050"/>
          </a:xfrm>
          <a:prstGeom prst="rect">
            <a:avLst/>
          </a:prstGeom>
        </p:spPr>
      </p:pic>
      <p:pic>
        <p:nvPicPr>
          <p:cNvPr id="5" name="Picture 4" descr="Manager"/>
          <p:cNvPicPr>
            <a:picLocks noChangeAspect="1"/>
          </p:cNvPicPr>
          <p:nvPr/>
        </p:nvPicPr>
        <p:blipFill>
          <a:blip r:embed="rId3"/>
          <a:stretch>
            <a:fillRect/>
          </a:stretch>
        </p:blipFill>
        <p:spPr>
          <a:xfrm>
            <a:off x="3780155" y="2429510"/>
            <a:ext cx="640715" cy="640715"/>
          </a:xfrm>
          <a:prstGeom prst="rect">
            <a:avLst/>
          </a:prstGeom>
        </p:spPr>
      </p:pic>
      <p:pic>
        <p:nvPicPr>
          <p:cNvPr id="6" name="Picture 5" descr="Nurses"/>
          <p:cNvPicPr>
            <a:picLocks noChangeAspect="1"/>
          </p:cNvPicPr>
          <p:nvPr/>
        </p:nvPicPr>
        <p:blipFill>
          <a:blip r:embed="rId4"/>
          <a:stretch>
            <a:fillRect/>
          </a:stretch>
        </p:blipFill>
        <p:spPr>
          <a:xfrm>
            <a:off x="1224915" y="3906520"/>
            <a:ext cx="667385" cy="667385"/>
          </a:xfrm>
          <a:prstGeom prst="rect">
            <a:avLst/>
          </a:prstGeom>
        </p:spPr>
      </p:pic>
      <p:pic>
        <p:nvPicPr>
          <p:cNvPr id="7" name="Picture 6" descr="Res"/>
          <p:cNvPicPr>
            <a:picLocks noChangeAspect="1"/>
          </p:cNvPicPr>
          <p:nvPr/>
        </p:nvPicPr>
        <p:blipFill>
          <a:blip r:embed="rId5"/>
          <a:stretch>
            <a:fillRect/>
          </a:stretch>
        </p:blipFill>
        <p:spPr>
          <a:xfrm>
            <a:off x="3780155" y="3906520"/>
            <a:ext cx="640080" cy="640080"/>
          </a:xfrm>
          <a:prstGeom prst="rect">
            <a:avLst/>
          </a:prstGeom>
        </p:spPr>
      </p:pic>
      <p:pic>
        <p:nvPicPr>
          <p:cNvPr id="8" name="Picture 7" descr="Doc"/>
          <p:cNvPicPr>
            <a:picLocks noChangeAspect="1"/>
          </p:cNvPicPr>
          <p:nvPr/>
        </p:nvPicPr>
        <p:blipFill>
          <a:blip r:embed="rId1"/>
          <a:stretch>
            <a:fillRect/>
          </a:stretch>
        </p:blipFill>
        <p:spPr>
          <a:xfrm>
            <a:off x="4959985" y="3129280"/>
            <a:ext cx="533400" cy="533400"/>
          </a:xfrm>
          <a:prstGeom prst="rect">
            <a:avLst/>
          </a:prstGeom>
        </p:spPr>
      </p:pic>
      <p:pic>
        <p:nvPicPr>
          <p:cNvPr id="9" name="Picture 8" descr="Manager"/>
          <p:cNvPicPr>
            <a:picLocks noChangeAspect="1"/>
          </p:cNvPicPr>
          <p:nvPr/>
        </p:nvPicPr>
        <p:blipFill>
          <a:blip r:embed="rId3"/>
          <a:stretch>
            <a:fillRect/>
          </a:stretch>
        </p:blipFill>
        <p:spPr>
          <a:xfrm>
            <a:off x="4941570" y="4093845"/>
            <a:ext cx="528955" cy="528955"/>
          </a:xfrm>
          <a:prstGeom prst="rect">
            <a:avLst/>
          </a:prstGeom>
        </p:spPr>
      </p:pic>
      <p:pic>
        <p:nvPicPr>
          <p:cNvPr id="10" name="Picture 9" descr="Res"/>
          <p:cNvPicPr>
            <a:picLocks noChangeAspect="1"/>
          </p:cNvPicPr>
          <p:nvPr/>
        </p:nvPicPr>
        <p:blipFill>
          <a:blip r:embed="rId5"/>
          <a:stretch>
            <a:fillRect/>
          </a:stretch>
        </p:blipFill>
        <p:spPr>
          <a:xfrm>
            <a:off x="4959985" y="4983480"/>
            <a:ext cx="510540" cy="510540"/>
          </a:xfrm>
          <a:prstGeom prst="rect">
            <a:avLst/>
          </a:prstGeom>
        </p:spPr>
      </p:pic>
      <p:sp>
        <p:nvSpPr>
          <p:cNvPr id="11" name="任意多边形 53"/>
          <p:cNvSpPr/>
          <p:nvPr/>
        </p:nvSpPr>
        <p:spPr bwMode="auto">
          <a:xfrm>
            <a:off x="8605299" y="4093946"/>
            <a:ext cx="376812" cy="376636"/>
          </a:xfrm>
          <a:custGeom>
            <a:avLst/>
            <a:gdLst>
              <a:gd name="connsiteX0" fmla="*/ 5159334 w 6858000"/>
              <a:gd name="connsiteY0" fmla="*/ 4802187 h 6854825"/>
              <a:gd name="connsiteX1" fmla="*/ 5180014 w 6858000"/>
              <a:gd name="connsiteY1" fmla="*/ 4802187 h 6854825"/>
              <a:gd name="connsiteX2" fmla="*/ 5199104 w 6858000"/>
              <a:gd name="connsiteY2" fmla="*/ 4802187 h 6854825"/>
              <a:gd name="connsiteX3" fmla="*/ 5218196 w 6858000"/>
              <a:gd name="connsiteY3" fmla="*/ 4803775 h 6854825"/>
              <a:gd name="connsiteX4" fmla="*/ 5236490 w 6858000"/>
              <a:gd name="connsiteY4" fmla="*/ 4805362 h 6854825"/>
              <a:gd name="connsiteX5" fmla="*/ 5255580 w 6858000"/>
              <a:gd name="connsiteY5" fmla="*/ 4807743 h 6854825"/>
              <a:gd name="connsiteX6" fmla="*/ 5292170 w 6858000"/>
              <a:gd name="connsiteY6" fmla="*/ 4817268 h 6854825"/>
              <a:gd name="connsiteX7" fmla="*/ 5324784 w 6858000"/>
              <a:gd name="connsiteY7" fmla="*/ 4829968 h 6854825"/>
              <a:gd name="connsiteX8" fmla="*/ 5358192 w 6858000"/>
              <a:gd name="connsiteY8" fmla="*/ 4845843 h 6854825"/>
              <a:gd name="connsiteX9" fmla="*/ 5389214 w 6858000"/>
              <a:gd name="connsiteY9" fmla="*/ 4864893 h 6854825"/>
              <a:gd name="connsiteX10" fmla="*/ 5417848 w 6858000"/>
              <a:gd name="connsiteY10" fmla="*/ 4886325 h 6854825"/>
              <a:gd name="connsiteX11" fmla="*/ 5444894 w 6858000"/>
              <a:gd name="connsiteY11" fmla="*/ 4910137 h 6854825"/>
              <a:gd name="connsiteX12" fmla="*/ 5469552 w 6858000"/>
              <a:gd name="connsiteY12" fmla="*/ 4937125 h 6854825"/>
              <a:gd name="connsiteX13" fmla="*/ 5490232 w 6858000"/>
              <a:gd name="connsiteY13" fmla="*/ 4966493 h 6854825"/>
              <a:gd name="connsiteX14" fmla="*/ 5509324 w 6858000"/>
              <a:gd name="connsiteY14" fmla="*/ 4996656 h 6854825"/>
              <a:gd name="connsiteX15" fmla="*/ 5525232 w 6858000"/>
              <a:gd name="connsiteY15" fmla="*/ 5029993 h 6854825"/>
              <a:gd name="connsiteX16" fmla="*/ 5537164 w 6858000"/>
              <a:gd name="connsiteY16" fmla="*/ 5064125 h 6854825"/>
              <a:gd name="connsiteX17" fmla="*/ 5546708 w 6858000"/>
              <a:gd name="connsiteY17" fmla="*/ 5100637 h 6854825"/>
              <a:gd name="connsiteX18" fmla="*/ 5549890 w 6858000"/>
              <a:gd name="connsiteY18" fmla="*/ 5118893 h 6854825"/>
              <a:gd name="connsiteX19" fmla="*/ 5553072 w 6858000"/>
              <a:gd name="connsiteY19" fmla="*/ 5137943 h 6854825"/>
              <a:gd name="connsiteX20" fmla="*/ 5554664 w 6858000"/>
              <a:gd name="connsiteY20" fmla="*/ 5156993 h 6854825"/>
              <a:gd name="connsiteX21" fmla="*/ 5554664 w 6858000"/>
              <a:gd name="connsiteY21" fmla="*/ 5176043 h 6854825"/>
              <a:gd name="connsiteX22" fmla="*/ 5554664 w 6858000"/>
              <a:gd name="connsiteY22" fmla="*/ 5194300 h 6854825"/>
              <a:gd name="connsiteX23" fmla="*/ 5553072 w 6858000"/>
              <a:gd name="connsiteY23" fmla="*/ 5213350 h 6854825"/>
              <a:gd name="connsiteX24" fmla="*/ 5549890 w 6858000"/>
              <a:gd name="connsiteY24" fmla="*/ 5232400 h 6854825"/>
              <a:gd name="connsiteX25" fmla="*/ 5546708 w 6858000"/>
              <a:gd name="connsiteY25" fmla="*/ 5251450 h 6854825"/>
              <a:gd name="connsiteX26" fmla="*/ 5537164 w 6858000"/>
              <a:gd name="connsiteY26" fmla="*/ 5287168 h 6854825"/>
              <a:gd name="connsiteX27" fmla="*/ 5525232 w 6858000"/>
              <a:gd name="connsiteY27" fmla="*/ 5322093 h 6854825"/>
              <a:gd name="connsiteX28" fmla="*/ 5509324 w 6858000"/>
              <a:gd name="connsiteY28" fmla="*/ 5354637 h 6854825"/>
              <a:gd name="connsiteX29" fmla="*/ 5490232 w 6858000"/>
              <a:gd name="connsiteY29" fmla="*/ 5384800 h 6854825"/>
              <a:gd name="connsiteX30" fmla="*/ 5469552 w 6858000"/>
              <a:gd name="connsiteY30" fmla="*/ 5414168 h 6854825"/>
              <a:gd name="connsiteX31" fmla="*/ 5444894 w 6858000"/>
              <a:gd name="connsiteY31" fmla="*/ 5441156 h 6854825"/>
              <a:gd name="connsiteX32" fmla="*/ 5417848 w 6858000"/>
              <a:gd name="connsiteY32" fmla="*/ 5464968 h 6854825"/>
              <a:gd name="connsiteX33" fmla="*/ 5389214 w 6858000"/>
              <a:gd name="connsiteY33" fmla="*/ 5486400 h 6854825"/>
              <a:gd name="connsiteX34" fmla="*/ 5358192 w 6858000"/>
              <a:gd name="connsiteY34" fmla="*/ 5505450 h 6854825"/>
              <a:gd name="connsiteX35" fmla="*/ 5324784 w 6858000"/>
              <a:gd name="connsiteY35" fmla="*/ 5521325 h 6854825"/>
              <a:gd name="connsiteX36" fmla="*/ 5292170 w 6858000"/>
              <a:gd name="connsiteY36" fmla="*/ 5534025 h 6854825"/>
              <a:gd name="connsiteX37" fmla="*/ 5255580 w 6858000"/>
              <a:gd name="connsiteY37" fmla="*/ 5543550 h 6854825"/>
              <a:gd name="connsiteX38" fmla="*/ 5236490 w 6858000"/>
              <a:gd name="connsiteY38" fmla="*/ 5546725 h 6854825"/>
              <a:gd name="connsiteX39" fmla="*/ 5218196 w 6858000"/>
              <a:gd name="connsiteY39" fmla="*/ 5548312 h 6854825"/>
              <a:gd name="connsiteX40" fmla="*/ 5199104 w 6858000"/>
              <a:gd name="connsiteY40" fmla="*/ 5549900 h 6854825"/>
              <a:gd name="connsiteX41" fmla="*/ 5180014 w 6858000"/>
              <a:gd name="connsiteY41" fmla="*/ 5551487 h 6854825"/>
              <a:gd name="connsiteX42" fmla="*/ 5159334 w 6858000"/>
              <a:gd name="connsiteY42" fmla="*/ 5549900 h 6854825"/>
              <a:gd name="connsiteX43" fmla="*/ 5141038 w 6858000"/>
              <a:gd name="connsiteY43" fmla="*/ 5548312 h 6854825"/>
              <a:gd name="connsiteX44" fmla="*/ 5121948 w 6858000"/>
              <a:gd name="connsiteY44" fmla="*/ 5546725 h 6854825"/>
              <a:gd name="connsiteX45" fmla="*/ 5104448 w 6858000"/>
              <a:gd name="connsiteY45" fmla="*/ 5543550 h 6854825"/>
              <a:gd name="connsiteX46" fmla="*/ 5067858 w 6858000"/>
              <a:gd name="connsiteY46" fmla="*/ 5534025 h 6854825"/>
              <a:gd name="connsiteX47" fmla="*/ 5033654 w 6858000"/>
              <a:gd name="connsiteY47" fmla="*/ 5521325 h 6854825"/>
              <a:gd name="connsiteX48" fmla="*/ 5000246 w 6858000"/>
              <a:gd name="connsiteY48" fmla="*/ 5505450 h 6854825"/>
              <a:gd name="connsiteX49" fmla="*/ 4969224 w 6858000"/>
              <a:gd name="connsiteY49" fmla="*/ 5486400 h 6854825"/>
              <a:gd name="connsiteX50" fmla="*/ 4940590 w 6858000"/>
              <a:gd name="connsiteY50" fmla="*/ 5464968 h 6854825"/>
              <a:gd name="connsiteX51" fmla="*/ 4914340 w 6858000"/>
              <a:gd name="connsiteY51" fmla="*/ 5441156 h 6854825"/>
              <a:gd name="connsiteX52" fmla="*/ 4890478 w 6858000"/>
              <a:gd name="connsiteY52" fmla="*/ 5414168 h 6854825"/>
              <a:gd name="connsiteX53" fmla="*/ 4868206 w 6858000"/>
              <a:gd name="connsiteY53" fmla="*/ 5384800 h 6854825"/>
              <a:gd name="connsiteX54" fmla="*/ 4849114 w 6858000"/>
              <a:gd name="connsiteY54" fmla="*/ 5354637 h 6854825"/>
              <a:gd name="connsiteX55" fmla="*/ 4834002 w 6858000"/>
              <a:gd name="connsiteY55" fmla="*/ 5322093 h 6854825"/>
              <a:gd name="connsiteX56" fmla="*/ 4821274 w 6858000"/>
              <a:gd name="connsiteY56" fmla="*/ 5287168 h 6854825"/>
              <a:gd name="connsiteX57" fmla="*/ 4811730 w 6858000"/>
              <a:gd name="connsiteY57" fmla="*/ 5251450 h 6854825"/>
              <a:gd name="connsiteX58" fmla="*/ 4808548 w 6858000"/>
              <a:gd name="connsiteY58" fmla="*/ 5232400 h 6854825"/>
              <a:gd name="connsiteX59" fmla="*/ 4805366 w 6858000"/>
              <a:gd name="connsiteY59" fmla="*/ 5213350 h 6854825"/>
              <a:gd name="connsiteX60" fmla="*/ 4803776 w 6858000"/>
              <a:gd name="connsiteY60" fmla="*/ 5194300 h 6854825"/>
              <a:gd name="connsiteX61" fmla="*/ 4803776 w 6858000"/>
              <a:gd name="connsiteY61" fmla="*/ 5176043 h 6854825"/>
              <a:gd name="connsiteX62" fmla="*/ 4803776 w 6858000"/>
              <a:gd name="connsiteY62" fmla="*/ 5156993 h 6854825"/>
              <a:gd name="connsiteX63" fmla="*/ 4805366 w 6858000"/>
              <a:gd name="connsiteY63" fmla="*/ 5137943 h 6854825"/>
              <a:gd name="connsiteX64" fmla="*/ 4808548 w 6858000"/>
              <a:gd name="connsiteY64" fmla="*/ 5118893 h 6854825"/>
              <a:gd name="connsiteX65" fmla="*/ 4811730 w 6858000"/>
              <a:gd name="connsiteY65" fmla="*/ 5100637 h 6854825"/>
              <a:gd name="connsiteX66" fmla="*/ 4821274 w 6858000"/>
              <a:gd name="connsiteY66" fmla="*/ 5064125 h 6854825"/>
              <a:gd name="connsiteX67" fmla="*/ 4834002 w 6858000"/>
              <a:gd name="connsiteY67" fmla="*/ 5029993 h 6854825"/>
              <a:gd name="connsiteX68" fmla="*/ 4849114 w 6858000"/>
              <a:gd name="connsiteY68" fmla="*/ 4996656 h 6854825"/>
              <a:gd name="connsiteX69" fmla="*/ 4868206 w 6858000"/>
              <a:gd name="connsiteY69" fmla="*/ 4966493 h 6854825"/>
              <a:gd name="connsiteX70" fmla="*/ 4890478 w 6858000"/>
              <a:gd name="connsiteY70" fmla="*/ 4937125 h 6854825"/>
              <a:gd name="connsiteX71" fmla="*/ 4914340 w 6858000"/>
              <a:gd name="connsiteY71" fmla="*/ 4910137 h 6854825"/>
              <a:gd name="connsiteX72" fmla="*/ 4940590 w 6858000"/>
              <a:gd name="connsiteY72" fmla="*/ 4886325 h 6854825"/>
              <a:gd name="connsiteX73" fmla="*/ 4969224 w 6858000"/>
              <a:gd name="connsiteY73" fmla="*/ 4864893 h 6854825"/>
              <a:gd name="connsiteX74" fmla="*/ 5000246 w 6858000"/>
              <a:gd name="connsiteY74" fmla="*/ 4845843 h 6854825"/>
              <a:gd name="connsiteX75" fmla="*/ 5033654 w 6858000"/>
              <a:gd name="connsiteY75" fmla="*/ 4829968 h 6854825"/>
              <a:gd name="connsiteX76" fmla="*/ 5067858 w 6858000"/>
              <a:gd name="connsiteY76" fmla="*/ 4817268 h 6854825"/>
              <a:gd name="connsiteX77" fmla="*/ 5104448 w 6858000"/>
              <a:gd name="connsiteY77" fmla="*/ 4807743 h 6854825"/>
              <a:gd name="connsiteX78" fmla="*/ 5121948 w 6858000"/>
              <a:gd name="connsiteY78" fmla="*/ 4805362 h 6854825"/>
              <a:gd name="connsiteX79" fmla="*/ 5141038 w 6858000"/>
              <a:gd name="connsiteY79" fmla="*/ 4803775 h 6854825"/>
              <a:gd name="connsiteX80" fmla="*/ 680244 w 6858000"/>
              <a:gd name="connsiteY80" fmla="*/ 3870325 h 6854825"/>
              <a:gd name="connsiteX81" fmla="*/ 2857500 w 6858000"/>
              <a:gd name="connsiteY81" fmla="*/ 6151391 h 6854825"/>
              <a:gd name="connsiteX82" fmla="*/ 2515394 w 6858000"/>
              <a:gd name="connsiteY82" fmla="*/ 6478506 h 6854825"/>
              <a:gd name="connsiteX83" fmla="*/ 2473325 w 6858000"/>
              <a:gd name="connsiteY83" fmla="*/ 6516616 h 6854825"/>
              <a:gd name="connsiteX84" fmla="*/ 2430462 w 6858000"/>
              <a:gd name="connsiteY84" fmla="*/ 6552345 h 6854825"/>
              <a:gd name="connsiteX85" fmla="*/ 2386806 w 6858000"/>
              <a:gd name="connsiteY85" fmla="*/ 6584103 h 6854825"/>
              <a:gd name="connsiteX86" fmla="*/ 2340769 w 6858000"/>
              <a:gd name="connsiteY86" fmla="*/ 6615068 h 6854825"/>
              <a:gd name="connsiteX87" fmla="*/ 2293938 w 6858000"/>
              <a:gd name="connsiteY87" fmla="*/ 6642063 h 6854825"/>
              <a:gd name="connsiteX88" fmla="*/ 2247106 w 6858000"/>
              <a:gd name="connsiteY88" fmla="*/ 6667470 h 6854825"/>
              <a:gd name="connsiteX89" fmla="*/ 2197894 w 6858000"/>
              <a:gd name="connsiteY89" fmla="*/ 6690495 h 6854825"/>
              <a:gd name="connsiteX90" fmla="*/ 2147888 w 6858000"/>
              <a:gd name="connsiteY90" fmla="*/ 6709550 h 6854825"/>
              <a:gd name="connsiteX91" fmla="*/ 2097088 w 6858000"/>
              <a:gd name="connsiteY91" fmla="*/ 6728605 h 6854825"/>
              <a:gd name="connsiteX92" fmla="*/ 2047081 w 6858000"/>
              <a:gd name="connsiteY92" fmla="*/ 6742897 h 6854825"/>
              <a:gd name="connsiteX93" fmla="*/ 1997075 w 6858000"/>
              <a:gd name="connsiteY93" fmla="*/ 6754806 h 6854825"/>
              <a:gd name="connsiteX94" fmla="*/ 1944688 w 6858000"/>
              <a:gd name="connsiteY94" fmla="*/ 6765922 h 6854825"/>
              <a:gd name="connsiteX95" fmla="*/ 1893094 w 6858000"/>
              <a:gd name="connsiteY95" fmla="*/ 6772273 h 6854825"/>
              <a:gd name="connsiteX96" fmla="*/ 1839912 w 6858000"/>
              <a:gd name="connsiteY96" fmla="*/ 6778625 h 6854825"/>
              <a:gd name="connsiteX97" fmla="*/ 1788319 w 6858000"/>
              <a:gd name="connsiteY97" fmla="*/ 6780213 h 6854825"/>
              <a:gd name="connsiteX98" fmla="*/ 1735931 w 6858000"/>
              <a:gd name="connsiteY98" fmla="*/ 6780213 h 6854825"/>
              <a:gd name="connsiteX99" fmla="*/ 1682750 w 6858000"/>
              <a:gd name="connsiteY99" fmla="*/ 6778625 h 6854825"/>
              <a:gd name="connsiteX100" fmla="*/ 1631156 w 6858000"/>
              <a:gd name="connsiteY100" fmla="*/ 6772273 h 6854825"/>
              <a:gd name="connsiteX101" fmla="*/ 1578769 w 6858000"/>
              <a:gd name="connsiteY101" fmla="*/ 6765922 h 6854825"/>
              <a:gd name="connsiteX102" fmla="*/ 1527175 w 6858000"/>
              <a:gd name="connsiteY102" fmla="*/ 6754806 h 6854825"/>
              <a:gd name="connsiteX103" fmla="*/ 1477169 w 6858000"/>
              <a:gd name="connsiteY103" fmla="*/ 6742897 h 6854825"/>
              <a:gd name="connsiteX104" fmla="*/ 1426369 w 6858000"/>
              <a:gd name="connsiteY104" fmla="*/ 6728605 h 6854825"/>
              <a:gd name="connsiteX105" fmla="*/ 1376362 w 6858000"/>
              <a:gd name="connsiteY105" fmla="*/ 6711138 h 6854825"/>
              <a:gd name="connsiteX106" fmla="*/ 1327944 w 6858000"/>
              <a:gd name="connsiteY106" fmla="*/ 6690495 h 6854825"/>
              <a:gd name="connsiteX107" fmla="*/ 1278731 w 6858000"/>
              <a:gd name="connsiteY107" fmla="*/ 6669058 h 6854825"/>
              <a:gd name="connsiteX108" fmla="*/ 1231900 w 6858000"/>
              <a:gd name="connsiteY108" fmla="*/ 6643651 h 6854825"/>
              <a:gd name="connsiteX109" fmla="*/ 1184275 w 6858000"/>
              <a:gd name="connsiteY109" fmla="*/ 6616656 h 6854825"/>
              <a:gd name="connsiteX110" fmla="*/ 1139031 w 6858000"/>
              <a:gd name="connsiteY110" fmla="*/ 6587279 h 6854825"/>
              <a:gd name="connsiteX111" fmla="*/ 1095375 w 6858000"/>
              <a:gd name="connsiteY111" fmla="*/ 6553933 h 6854825"/>
              <a:gd name="connsiteX112" fmla="*/ 1052512 w 6858000"/>
              <a:gd name="connsiteY112" fmla="*/ 6519792 h 6854825"/>
              <a:gd name="connsiteX113" fmla="*/ 1012031 w 6858000"/>
              <a:gd name="connsiteY113" fmla="*/ 6481682 h 6854825"/>
              <a:gd name="connsiteX114" fmla="*/ 970756 w 6858000"/>
              <a:gd name="connsiteY114" fmla="*/ 6442777 h 6854825"/>
              <a:gd name="connsiteX115" fmla="*/ 301625 w 6858000"/>
              <a:gd name="connsiteY115" fmla="*/ 5740117 h 6854825"/>
              <a:gd name="connsiteX116" fmla="*/ 264319 w 6858000"/>
              <a:gd name="connsiteY116" fmla="*/ 5699624 h 6854825"/>
              <a:gd name="connsiteX117" fmla="*/ 229394 w 6858000"/>
              <a:gd name="connsiteY117" fmla="*/ 5655162 h 6854825"/>
              <a:gd name="connsiteX118" fmla="*/ 196056 w 6858000"/>
              <a:gd name="connsiteY118" fmla="*/ 5611494 h 6854825"/>
              <a:gd name="connsiteX119" fmla="*/ 166688 w 6858000"/>
              <a:gd name="connsiteY119" fmla="*/ 5565444 h 6854825"/>
              <a:gd name="connsiteX120" fmla="*/ 138112 w 6858000"/>
              <a:gd name="connsiteY120" fmla="*/ 5520188 h 6854825"/>
              <a:gd name="connsiteX121" fmla="*/ 113506 w 6858000"/>
              <a:gd name="connsiteY121" fmla="*/ 5471756 h 6854825"/>
              <a:gd name="connsiteX122" fmla="*/ 91281 w 6858000"/>
              <a:gd name="connsiteY122" fmla="*/ 5422530 h 6854825"/>
              <a:gd name="connsiteX123" fmla="*/ 70644 w 6858000"/>
              <a:gd name="connsiteY123" fmla="*/ 5374098 h 6854825"/>
              <a:gd name="connsiteX124" fmla="*/ 53181 w 6858000"/>
              <a:gd name="connsiteY124" fmla="*/ 5324078 h 6854825"/>
              <a:gd name="connsiteX125" fmla="*/ 38100 w 6858000"/>
              <a:gd name="connsiteY125" fmla="*/ 5273264 h 6854825"/>
              <a:gd name="connsiteX126" fmla="*/ 25400 w 6858000"/>
              <a:gd name="connsiteY126" fmla="*/ 5221657 h 6854825"/>
              <a:gd name="connsiteX127" fmla="*/ 15875 w 6858000"/>
              <a:gd name="connsiteY127" fmla="*/ 5170049 h 6854825"/>
              <a:gd name="connsiteX128" fmla="*/ 7938 w 6858000"/>
              <a:gd name="connsiteY128" fmla="*/ 5117647 h 6854825"/>
              <a:gd name="connsiteX129" fmla="*/ 3175 w 6858000"/>
              <a:gd name="connsiteY129" fmla="*/ 5066039 h 6854825"/>
              <a:gd name="connsiteX130" fmla="*/ 0 w 6858000"/>
              <a:gd name="connsiteY130" fmla="*/ 5014431 h 6854825"/>
              <a:gd name="connsiteX131" fmla="*/ 0 w 6858000"/>
              <a:gd name="connsiteY131" fmla="*/ 4960441 h 6854825"/>
              <a:gd name="connsiteX132" fmla="*/ 3175 w 6858000"/>
              <a:gd name="connsiteY132" fmla="*/ 4908834 h 6854825"/>
              <a:gd name="connsiteX133" fmla="*/ 7938 w 6858000"/>
              <a:gd name="connsiteY133" fmla="*/ 4857226 h 6854825"/>
              <a:gd name="connsiteX134" fmla="*/ 15875 w 6858000"/>
              <a:gd name="connsiteY134" fmla="*/ 4805618 h 6854825"/>
              <a:gd name="connsiteX135" fmla="*/ 25400 w 6858000"/>
              <a:gd name="connsiteY135" fmla="*/ 4753216 h 6854825"/>
              <a:gd name="connsiteX136" fmla="*/ 38100 w 6858000"/>
              <a:gd name="connsiteY136" fmla="*/ 4701608 h 6854825"/>
              <a:gd name="connsiteX137" fmla="*/ 51594 w 6858000"/>
              <a:gd name="connsiteY137" fmla="*/ 4651588 h 6854825"/>
              <a:gd name="connsiteX138" fmla="*/ 70644 w 6858000"/>
              <a:gd name="connsiteY138" fmla="*/ 4600775 h 6854825"/>
              <a:gd name="connsiteX139" fmla="*/ 89694 w 6858000"/>
              <a:gd name="connsiteY139" fmla="*/ 4552343 h 6854825"/>
              <a:gd name="connsiteX140" fmla="*/ 111919 w 6858000"/>
              <a:gd name="connsiteY140" fmla="*/ 4503911 h 6854825"/>
              <a:gd name="connsiteX141" fmla="*/ 136525 w 6858000"/>
              <a:gd name="connsiteY141" fmla="*/ 4456273 h 6854825"/>
              <a:gd name="connsiteX142" fmla="*/ 165100 w 6858000"/>
              <a:gd name="connsiteY142" fmla="*/ 4411017 h 6854825"/>
              <a:gd name="connsiteX143" fmla="*/ 194469 w 6858000"/>
              <a:gd name="connsiteY143" fmla="*/ 4364966 h 6854825"/>
              <a:gd name="connsiteX144" fmla="*/ 226219 w 6858000"/>
              <a:gd name="connsiteY144" fmla="*/ 4321298 h 6854825"/>
              <a:gd name="connsiteX145" fmla="*/ 261144 w 6858000"/>
              <a:gd name="connsiteY145" fmla="*/ 4279218 h 6854825"/>
              <a:gd name="connsiteX146" fmla="*/ 298450 w 6858000"/>
              <a:gd name="connsiteY146" fmla="*/ 4236344 h 6854825"/>
              <a:gd name="connsiteX147" fmla="*/ 338138 w 6858000"/>
              <a:gd name="connsiteY147" fmla="*/ 4197440 h 6854825"/>
              <a:gd name="connsiteX148" fmla="*/ 5366264 w 6858000"/>
              <a:gd name="connsiteY148" fmla="*/ 3760787 h 6854825"/>
              <a:gd name="connsiteX149" fmla="*/ 3671888 w 6858000"/>
              <a:gd name="connsiteY149" fmla="*/ 5374783 h 6854825"/>
              <a:gd name="connsiteX150" fmla="*/ 4352338 w 6858000"/>
              <a:gd name="connsiteY150" fmla="*/ 6087354 h 6854825"/>
              <a:gd name="connsiteX151" fmla="*/ 4384892 w 6858000"/>
              <a:gd name="connsiteY151" fmla="*/ 6120681 h 6854825"/>
              <a:gd name="connsiteX152" fmla="*/ 4418238 w 6858000"/>
              <a:gd name="connsiteY152" fmla="*/ 6150041 h 6854825"/>
              <a:gd name="connsiteX153" fmla="*/ 4454762 w 6858000"/>
              <a:gd name="connsiteY153" fmla="*/ 6178607 h 6854825"/>
              <a:gd name="connsiteX154" fmla="*/ 4490492 w 6858000"/>
              <a:gd name="connsiteY154" fmla="*/ 6205586 h 6854825"/>
              <a:gd name="connsiteX155" fmla="*/ 4528604 w 6858000"/>
              <a:gd name="connsiteY155" fmla="*/ 6230185 h 6854825"/>
              <a:gd name="connsiteX156" fmla="*/ 4565922 w 6858000"/>
              <a:gd name="connsiteY156" fmla="*/ 6252403 h 6854825"/>
              <a:gd name="connsiteX157" fmla="*/ 4605620 w 6858000"/>
              <a:gd name="connsiteY157" fmla="*/ 6273035 h 6854825"/>
              <a:gd name="connsiteX158" fmla="*/ 4644526 w 6858000"/>
              <a:gd name="connsiteY158" fmla="*/ 6292079 h 6854825"/>
              <a:gd name="connsiteX159" fmla="*/ 4685814 w 6858000"/>
              <a:gd name="connsiteY159" fmla="*/ 6307156 h 6854825"/>
              <a:gd name="connsiteX160" fmla="*/ 4726308 w 6858000"/>
              <a:gd name="connsiteY160" fmla="*/ 6321439 h 6854825"/>
              <a:gd name="connsiteX161" fmla="*/ 4766800 w 6858000"/>
              <a:gd name="connsiteY161" fmla="*/ 6334135 h 6854825"/>
              <a:gd name="connsiteX162" fmla="*/ 4809676 w 6858000"/>
              <a:gd name="connsiteY162" fmla="*/ 6345244 h 6854825"/>
              <a:gd name="connsiteX163" fmla="*/ 4851758 w 6858000"/>
              <a:gd name="connsiteY163" fmla="*/ 6353179 h 6854825"/>
              <a:gd name="connsiteX164" fmla="*/ 4894634 w 6858000"/>
              <a:gd name="connsiteY164" fmla="*/ 6359527 h 6854825"/>
              <a:gd name="connsiteX165" fmla="*/ 4938302 w 6858000"/>
              <a:gd name="connsiteY165" fmla="*/ 6362701 h 6854825"/>
              <a:gd name="connsiteX166" fmla="*/ 4981178 w 6858000"/>
              <a:gd name="connsiteY166" fmla="*/ 6365875 h 6854825"/>
              <a:gd name="connsiteX167" fmla="*/ 5024848 w 6858000"/>
              <a:gd name="connsiteY167" fmla="*/ 6365875 h 6854825"/>
              <a:gd name="connsiteX168" fmla="*/ 5067724 w 6858000"/>
              <a:gd name="connsiteY168" fmla="*/ 6362701 h 6854825"/>
              <a:gd name="connsiteX169" fmla="*/ 5109804 w 6858000"/>
              <a:gd name="connsiteY169" fmla="*/ 6359527 h 6854825"/>
              <a:gd name="connsiteX170" fmla="*/ 5153474 w 6858000"/>
              <a:gd name="connsiteY170" fmla="*/ 6353179 h 6854825"/>
              <a:gd name="connsiteX171" fmla="*/ 5196350 w 6858000"/>
              <a:gd name="connsiteY171" fmla="*/ 6345244 h 6854825"/>
              <a:gd name="connsiteX172" fmla="*/ 5238430 w 6858000"/>
              <a:gd name="connsiteY172" fmla="*/ 6334135 h 6854825"/>
              <a:gd name="connsiteX173" fmla="*/ 5279718 w 6858000"/>
              <a:gd name="connsiteY173" fmla="*/ 6321439 h 6854825"/>
              <a:gd name="connsiteX174" fmla="*/ 5320212 w 6858000"/>
              <a:gd name="connsiteY174" fmla="*/ 6307156 h 6854825"/>
              <a:gd name="connsiteX175" fmla="*/ 5361500 w 6858000"/>
              <a:gd name="connsiteY175" fmla="*/ 6290492 h 6854825"/>
              <a:gd name="connsiteX176" fmla="*/ 5401992 w 6858000"/>
              <a:gd name="connsiteY176" fmla="*/ 6273035 h 6854825"/>
              <a:gd name="connsiteX177" fmla="*/ 5441692 w 6858000"/>
              <a:gd name="connsiteY177" fmla="*/ 6250816 h 6854825"/>
              <a:gd name="connsiteX178" fmla="*/ 5479010 w 6858000"/>
              <a:gd name="connsiteY178" fmla="*/ 6228598 h 6854825"/>
              <a:gd name="connsiteX179" fmla="*/ 5517122 w 6858000"/>
              <a:gd name="connsiteY179" fmla="*/ 6203999 h 6854825"/>
              <a:gd name="connsiteX180" fmla="*/ 5552852 w 6858000"/>
              <a:gd name="connsiteY180" fmla="*/ 6177020 h 6854825"/>
              <a:gd name="connsiteX181" fmla="*/ 5589374 w 6858000"/>
              <a:gd name="connsiteY181" fmla="*/ 6148454 h 6854825"/>
              <a:gd name="connsiteX182" fmla="*/ 5621928 w 6858000"/>
              <a:gd name="connsiteY182" fmla="*/ 6117507 h 6854825"/>
              <a:gd name="connsiteX183" fmla="*/ 6016542 w 6858000"/>
              <a:gd name="connsiteY183" fmla="*/ 5742178 h 6854825"/>
              <a:gd name="connsiteX184" fmla="*/ 6049888 w 6858000"/>
              <a:gd name="connsiteY184" fmla="*/ 5708850 h 6854825"/>
              <a:gd name="connsiteX185" fmla="*/ 6079266 w 6858000"/>
              <a:gd name="connsiteY185" fmla="*/ 5674729 h 6854825"/>
              <a:gd name="connsiteX186" fmla="*/ 6109438 w 6858000"/>
              <a:gd name="connsiteY186" fmla="*/ 5639815 h 6854825"/>
              <a:gd name="connsiteX187" fmla="*/ 6134846 w 6858000"/>
              <a:gd name="connsiteY187" fmla="*/ 5604107 h 6854825"/>
              <a:gd name="connsiteX188" fmla="*/ 6159460 w 6858000"/>
              <a:gd name="connsiteY188" fmla="*/ 5566019 h 6854825"/>
              <a:gd name="connsiteX189" fmla="*/ 6181692 w 6858000"/>
              <a:gd name="connsiteY189" fmla="*/ 5528724 h 6854825"/>
              <a:gd name="connsiteX190" fmla="*/ 6202336 w 6858000"/>
              <a:gd name="connsiteY190" fmla="*/ 5489048 h 6854825"/>
              <a:gd name="connsiteX191" fmla="*/ 6220596 w 6858000"/>
              <a:gd name="connsiteY191" fmla="*/ 5450167 h 6854825"/>
              <a:gd name="connsiteX192" fmla="*/ 6238064 w 6858000"/>
              <a:gd name="connsiteY192" fmla="*/ 5408904 h 6854825"/>
              <a:gd name="connsiteX193" fmla="*/ 6252356 w 6858000"/>
              <a:gd name="connsiteY193" fmla="*/ 5368435 h 6854825"/>
              <a:gd name="connsiteX194" fmla="*/ 6263472 w 6858000"/>
              <a:gd name="connsiteY194" fmla="*/ 5326379 h 6854825"/>
              <a:gd name="connsiteX195" fmla="*/ 6274588 w 6858000"/>
              <a:gd name="connsiteY195" fmla="*/ 5283530 h 6854825"/>
              <a:gd name="connsiteX196" fmla="*/ 6282528 w 6858000"/>
              <a:gd name="connsiteY196" fmla="*/ 5241474 h 6854825"/>
              <a:gd name="connsiteX197" fmla="*/ 6288086 w 6858000"/>
              <a:gd name="connsiteY197" fmla="*/ 5198624 h 6854825"/>
              <a:gd name="connsiteX198" fmla="*/ 6292850 w 6858000"/>
              <a:gd name="connsiteY198" fmla="*/ 5156568 h 6854825"/>
              <a:gd name="connsiteX199" fmla="*/ 6294438 w 6858000"/>
              <a:gd name="connsiteY199" fmla="*/ 5112132 h 6854825"/>
              <a:gd name="connsiteX200" fmla="*/ 6294438 w 6858000"/>
              <a:gd name="connsiteY200" fmla="*/ 5070076 h 6854825"/>
              <a:gd name="connsiteX201" fmla="*/ 6292850 w 6858000"/>
              <a:gd name="connsiteY201" fmla="*/ 5028020 h 6854825"/>
              <a:gd name="connsiteX202" fmla="*/ 6288086 w 6858000"/>
              <a:gd name="connsiteY202" fmla="*/ 4983584 h 6854825"/>
              <a:gd name="connsiteX203" fmla="*/ 6282528 w 6858000"/>
              <a:gd name="connsiteY203" fmla="*/ 4941528 h 6854825"/>
              <a:gd name="connsiteX204" fmla="*/ 6274588 w 6858000"/>
              <a:gd name="connsiteY204" fmla="*/ 4898678 h 6854825"/>
              <a:gd name="connsiteX205" fmla="*/ 6263472 w 6858000"/>
              <a:gd name="connsiteY205" fmla="*/ 4856622 h 6854825"/>
              <a:gd name="connsiteX206" fmla="*/ 6250768 w 6858000"/>
              <a:gd name="connsiteY206" fmla="*/ 4813773 h 6854825"/>
              <a:gd name="connsiteX207" fmla="*/ 6236476 w 6858000"/>
              <a:gd name="connsiteY207" fmla="*/ 4773304 h 6854825"/>
              <a:gd name="connsiteX208" fmla="*/ 6220596 w 6858000"/>
              <a:gd name="connsiteY208" fmla="*/ 4732041 h 6854825"/>
              <a:gd name="connsiteX209" fmla="*/ 6202336 w 6858000"/>
              <a:gd name="connsiteY209" fmla="*/ 4693160 h 6854825"/>
              <a:gd name="connsiteX210" fmla="*/ 6181692 w 6858000"/>
              <a:gd name="connsiteY210" fmla="*/ 4654278 h 6854825"/>
              <a:gd name="connsiteX211" fmla="*/ 6157872 w 6858000"/>
              <a:gd name="connsiteY211" fmla="*/ 4616189 h 6854825"/>
              <a:gd name="connsiteX212" fmla="*/ 6133258 w 6858000"/>
              <a:gd name="connsiteY212" fmla="*/ 4578894 h 6854825"/>
              <a:gd name="connsiteX213" fmla="*/ 6106262 w 6858000"/>
              <a:gd name="connsiteY213" fmla="*/ 4542393 h 6854825"/>
              <a:gd name="connsiteX214" fmla="*/ 6077678 w 6858000"/>
              <a:gd name="connsiteY214" fmla="*/ 4506685 h 6854825"/>
              <a:gd name="connsiteX215" fmla="*/ 6046712 w 6858000"/>
              <a:gd name="connsiteY215" fmla="*/ 4471771 h 6854825"/>
              <a:gd name="connsiteX216" fmla="*/ 1677987 w 6858000"/>
              <a:gd name="connsiteY216" fmla="*/ 1300162 h 6854825"/>
              <a:gd name="connsiteX217" fmla="*/ 1698668 w 6858000"/>
              <a:gd name="connsiteY217" fmla="*/ 1301752 h 6854825"/>
              <a:gd name="connsiteX218" fmla="*/ 1716963 w 6858000"/>
              <a:gd name="connsiteY218" fmla="*/ 1302546 h 6854825"/>
              <a:gd name="connsiteX219" fmla="*/ 1736053 w 6858000"/>
              <a:gd name="connsiteY219" fmla="*/ 1304135 h 6854825"/>
              <a:gd name="connsiteX220" fmla="*/ 1753553 w 6858000"/>
              <a:gd name="connsiteY220" fmla="*/ 1307314 h 6854825"/>
              <a:gd name="connsiteX221" fmla="*/ 1790142 w 6858000"/>
              <a:gd name="connsiteY221" fmla="*/ 1316849 h 6854825"/>
              <a:gd name="connsiteX222" fmla="*/ 1824346 w 6858000"/>
              <a:gd name="connsiteY222" fmla="*/ 1329562 h 6854825"/>
              <a:gd name="connsiteX223" fmla="*/ 1857754 w 6858000"/>
              <a:gd name="connsiteY223" fmla="*/ 1345454 h 6854825"/>
              <a:gd name="connsiteX224" fmla="*/ 1888776 w 6858000"/>
              <a:gd name="connsiteY224" fmla="*/ 1364524 h 6854825"/>
              <a:gd name="connsiteX225" fmla="*/ 1917412 w 6858000"/>
              <a:gd name="connsiteY225" fmla="*/ 1385978 h 6854825"/>
              <a:gd name="connsiteX226" fmla="*/ 1943661 w 6858000"/>
              <a:gd name="connsiteY226" fmla="*/ 1409816 h 6854825"/>
              <a:gd name="connsiteX227" fmla="*/ 1967524 w 6858000"/>
              <a:gd name="connsiteY227" fmla="*/ 1436832 h 6854825"/>
              <a:gd name="connsiteX228" fmla="*/ 1989796 w 6858000"/>
              <a:gd name="connsiteY228" fmla="*/ 1464643 h 6854825"/>
              <a:gd name="connsiteX229" fmla="*/ 2008886 w 6858000"/>
              <a:gd name="connsiteY229" fmla="*/ 1496427 h 6854825"/>
              <a:gd name="connsiteX230" fmla="*/ 2024000 w 6858000"/>
              <a:gd name="connsiteY230" fmla="*/ 1529005 h 6854825"/>
              <a:gd name="connsiteX231" fmla="*/ 2036726 w 6858000"/>
              <a:gd name="connsiteY231" fmla="*/ 1563967 h 6854825"/>
              <a:gd name="connsiteX232" fmla="*/ 2046272 w 6858000"/>
              <a:gd name="connsiteY232" fmla="*/ 1600518 h 6854825"/>
              <a:gd name="connsiteX233" fmla="*/ 2049453 w 6858000"/>
              <a:gd name="connsiteY233" fmla="*/ 1617205 h 6854825"/>
              <a:gd name="connsiteX234" fmla="*/ 2052635 w 6858000"/>
              <a:gd name="connsiteY234" fmla="*/ 1636275 h 6854825"/>
              <a:gd name="connsiteX235" fmla="*/ 2054226 w 6858000"/>
              <a:gd name="connsiteY235" fmla="*/ 1655345 h 6854825"/>
              <a:gd name="connsiteX236" fmla="*/ 2054226 w 6858000"/>
              <a:gd name="connsiteY236" fmla="*/ 1675210 h 6854825"/>
              <a:gd name="connsiteX237" fmla="*/ 2054226 w 6858000"/>
              <a:gd name="connsiteY237" fmla="*/ 1694280 h 6854825"/>
              <a:gd name="connsiteX238" fmla="*/ 2052635 w 6858000"/>
              <a:gd name="connsiteY238" fmla="*/ 1713350 h 6854825"/>
              <a:gd name="connsiteX239" fmla="*/ 2049453 w 6858000"/>
              <a:gd name="connsiteY239" fmla="*/ 1732420 h 6854825"/>
              <a:gd name="connsiteX240" fmla="*/ 2046272 w 6858000"/>
              <a:gd name="connsiteY240" fmla="*/ 1750696 h 6854825"/>
              <a:gd name="connsiteX241" fmla="*/ 2036726 w 6858000"/>
              <a:gd name="connsiteY241" fmla="*/ 1787247 h 6854825"/>
              <a:gd name="connsiteX242" fmla="*/ 2024000 w 6858000"/>
              <a:gd name="connsiteY242" fmla="*/ 1822209 h 6854825"/>
              <a:gd name="connsiteX243" fmla="*/ 2008886 w 6858000"/>
              <a:gd name="connsiteY243" fmla="*/ 1853198 h 6854825"/>
              <a:gd name="connsiteX244" fmla="*/ 1989796 w 6858000"/>
              <a:gd name="connsiteY244" fmla="*/ 1884982 h 6854825"/>
              <a:gd name="connsiteX245" fmla="*/ 1967524 w 6858000"/>
              <a:gd name="connsiteY245" fmla="*/ 1912792 h 6854825"/>
              <a:gd name="connsiteX246" fmla="*/ 1943661 w 6858000"/>
              <a:gd name="connsiteY246" fmla="*/ 1939809 h 6854825"/>
              <a:gd name="connsiteX247" fmla="*/ 1917412 w 6858000"/>
              <a:gd name="connsiteY247" fmla="*/ 1965235 h 6854825"/>
              <a:gd name="connsiteX248" fmla="*/ 1888776 w 6858000"/>
              <a:gd name="connsiteY248" fmla="*/ 1986689 h 6854825"/>
              <a:gd name="connsiteX249" fmla="*/ 1857754 w 6858000"/>
              <a:gd name="connsiteY249" fmla="*/ 2004171 h 6854825"/>
              <a:gd name="connsiteX250" fmla="*/ 1824346 w 6858000"/>
              <a:gd name="connsiteY250" fmla="*/ 2021652 h 6854825"/>
              <a:gd name="connsiteX251" fmla="*/ 1790142 w 6858000"/>
              <a:gd name="connsiteY251" fmla="*/ 2034365 h 6854825"/>
              <a:gd name="connsiteX252" fmla="*/ 1753553 w 6858000"/>
              <a:gd name="connsiteY252" fmla="*/ 2042311 h 6854825"/>
              <a:gd name="connsiteX253" fmla="*/ 1736053 w 6858000"/>
              <a:gd name="connsiteY253" fmla="*/ 2045490 h 6854825"/>
              <a:gd name="connsiteX254" fmla="*/ 1716963 w 6858000"/>
              <a:gd name="connsiteY254" fmla="*/ 2048668 h 6854825"/>
              <a:gd name="connsiteX255" fmla="*/ 1698668 w 6858000"/>
              <a:gd name="connsiteY255" fmla="*/ 2049463 h 6854825"/>
              <a:gd name="connsiteX256" fmla="*/ 1677987 w 6858000"/>
              <a:gd name="connsiteY256" fmla="*/ 2049463 h 6854825"/>
              <a:gd name="connsiteX257" fmla="*/ 1658896 w 6858000"/>
              <a:gd name="connsiteY257" fmla="*/ 2049463 h 6854825"/>
              <a:gd name="connsiteX258" fmla="*/ 1639806 w 6858000"/>
              <a:gd name="connsiteY258" fmla="*/ 2048668 h 6854825"/>
              <a:gd name="connsiteX259" fmla="*/ 1621511 w 6858000"/>
              <a:gd name="connsiteY259" fmla="*/ 2045490 h 6854825"/>
              <a:gd name="connsiteX260" fmla="*/ 1602420 w 6858000"/>
              <a:gd name="connsiteY260" fmla="*/ 2042311 h 6854825"/>
              <a:gd name="connsiteX261" fmla="*/ 1565831 w 6858000"/>
              <a:gd name="connsiteY261" fmla="*/ 2034365 h 6854825"/>
              <a:gd name="connsiteX262" fmla="*/ 1533218 w 6858000"/>
              <a:gd name="connsiteY262" fmla="*/ 2021652 h 6854825"/>
              <a:gd name="connsiteX263" fmla="*/ 1499810 w 6858000"/>
              <a:gd name="connsiteY263" fmla="*/ 2004171 h 6854825"/>
              <a:gd name="connsiteX264" fmla="*/ 1468788 w 6858000"/>
              <a:gd name="connsiteY264" fmla="*/ 1986689 h 6854825"/>
              <a:gd name="connsiteX265" fmla="*/ 1440152 w 6858000"/>
              <a:gd name="connsiteY265" fmla="*/ 1965235 h 6854825"/>
              <a:gd name="connsiteX266" fmla="*/ 1413108 w 6858000"/>
              <a:gd name="connsiteY266" fmla="*/ 1939809 h 6854825"/>
              <a:gd name="connsiteX267" fmla="*/ 1388449 w 6858000"/>
              <a:gd name="connsiteY267" fmla="*/ 1912792 h 6854825"/>
              <a:gd name="connsiteX268" fmla="*/ 1367768 w 6858000"/>
              <a:gd name="connsiteY268" fmla="*/ 1884982 h 6854825"/>
              <a:gd name="connsiteX269" fmla="*/ 1348678 w 6858000"/>
              <a:gd name="connsiteY269" fmla="*/ 1853198 h 6854825"/>
              <a:gd name="connsiteX270" fmla="*/ 1332769 w 6858000"/>
              <a:gd name="connsiteY270" fmla="*/ 1822209 h 6854825"/>
              <a:gd name="connsiteX271" fmla="*/ 1320838 w 6858000"/>
              <a:gd name="connsiteY271" fmla="*/ 1787247 h 6854825"/>
              <a:gd name="connsiteX272" fmla="*/ 1311292 w 6858000"/>
              <a:gd name="connsiteY272" fmla="*/ 1750696 h 6854825"/>
              <a:gd name="connsiteX273" fmla="*/ 1308111 w 6858000"/>
              <a:gd name="connsiteY273" fmla="*/ 1732420 h 6854825"/>
              <a:gd name="connsiteX274" fmla="*/ 1304929 w 6858000"/>
              <a:gd name="connsiteY274" fmla="*/ 1713350 h 6854825"/>
              <a:gd name="connsiteX275" fmla="*/ 1303338 w 6858000"/>
              <a:gd name="connsiteY275" fmla="*/ 1694280 h 6854825"/>
              <a:gd name="connsiteX276" fmla="*/ 1303338 w 6858000"/>
              <a:gd name="connsiteY276" fmla="*/ 1675210 h 6854825"/>
              <a:gd name="connsiteX277" fmla="*/ 1303338 w 6858000"/>
              <a:gd name="connsiteY277" fmla="*/ 1655345 h 6854825"/>
              <a:gd name="connsiteX278" fmla="*/ 1304929 w 6858000"/>
              <a:gd name="connsiteY278" fmla="*/ 1636275 h 6854825"/>
              <a:gd name="connsiteX279" fmla="*/ 1308111 w 6858000"/>
              <a:gd name="connsiteY279" fmla="*/ 1617205 h 6854825"/>
              <a:gd name="connsiteX280" fmla="*/ 1311292 w 6858000"/>
              <a:gd name="connsiteY280" fmla="*/ 1600518 h 6854825"/>
              <a:gd name="connsiteX281" fmla="*/ 1320838 w 6858000"/>
              <a:gd name="connsiteY281" fmla="*/ 1563967 h 6854825"/>
              <a:gd name="connsiteX282" fmla="*/ 1332769 w 6858000"/>
              <a:gd name="connsiteY282" fmla="*/ 1529005 h 6854825"/>
              <a:gd name="connsiteX283" fmla="*/ 1348678 w 6858000"/>
              <a:gd name="connsiteY283" fmla="*/ 1496427 h 6854825"/>
              <a:gd name="connsiteX284" fmla="*/ 1367768 w 6858000"/>
              <a:gd name="connsiteY284" fmla="*/ 1464643 h 6854825"/>
              <a:gd name="connsiteX285" fmla="*/ 1388449 w 6858000"/>
              <a:gd name="connsiteY285" fmla="*/ 1436832 h 6854825"/>
              <a:gd name="connsiteX286" fmla="*/ 1413108 w 6858000"/>
              <a:gd name="connsiteY286" fmla="*/ 1409816 h 6854825"/>
              <a:gd name="connsiteX287" fmla="*/ 1440152 w 6858000"/>
              <a:gd name="connsiteY287" fmla="*/ 1385978 h 6854825"/>
              <a:gd name="connsiteX288" fmla="*/ 1468788 w 6858000"/>
              <a:gd name="connsiteY288" fmla="*/ 1364524 h 6854825"/>
              <a:gd name="connsiteX289" fmla="*/ 1499810 w 6858000"/>
              <a:gd name="connsiteY289" fmla="*/ 1345454 h 6854825"/>
              <a:gd name="connsiteX290" fmla="*/ 1533218 w 6858000"/>
              <a:gd name="connsiteY290" fmla="*/ 1329562 h 6854825"/>
              <a:gd name="connsiteX291" fmla="*/ 1565831 w 6858000"/>
              <a:gd name="connsiteY291" fmla="*/ 1316849 h 6854825"/>
              <a:gd name="connsiteX292" fmla="*/ 1602420 w 6858000"/>
              <a:gd name="connsiteY292" fmla="*/ 1307314 h 6854825"/>
              <a:gd name="connsiteX293" fmla="*/ 1621511 w 6858000"/>
              <a:gd name="connsiteY293" fmla="*/ 1304135 h 6854825"/>
              <a:gd name="connsiteX294" fmla="*/ 1639806 w 6858000"/>
              <a:gd name="connsiteY294" fmla="*/ 1302546 h 6854825"/>
              <a:gd name="connsiteX295" fmla="*/ 1658896 w 6858000"/>
              <a:gd name="connsiteY295" fmla="*/ 1301752 h 6854825"/>
              <a:gd name="connsiteX296" fmla="*/ 1837916 w 6858000"/>
              <a:gd name="connsiteY296" fmla="*/ 488950 h 6854825"/>
              <a:gd name="connsiteX297" fmla="*/ 1793453 w 6858000"/>
              <a:gd name="connsiteY297" fmla="*/ 490537 h 6854825"/>
              <a:gd name="connsiteX298" fmla="*/ 1751372 w 6858000"/>
              <a:gd name="connsiteY298" fmla="*/ 495298 h 6854825"/>
              <a:gd name="connsiteX299" fmla="*/ 1709290 w 6858000"/>
              <a:gd name="connsiteY299" fmla="*/ 501646 h 6854825"/>
              <a:gd name="connsiteX300" fmla="*/ 1664827 w 6858000"/>
              <a:gd name="connsiteY300" fmla="*/ 509581 h 6854825"/>
              <a:gd name="connsiteX301" fmla="*/ 1624333 w 6858000"/>
              <a:gd name="connsiteY301" fmla="*/ 520691 h 6854825"/>
              <a:gd name="connsiteX302" fmla="*/ 1581458 w 6858000"/>
              <a:gd name="connsiteY302" fmla="*/ 533387 h 6854825"/>
              <a:gd name="connsiteX303" fmla="*/ 1540964 w 6858000"/>
              <a:gd name="connsiteY303" fmla="*/ 547670 h 6854825"/>
              <a:gd name="connsiteX304" fmla="*/ 1499677 w 6858000"/>
              <a:gd name="connsiteY304" fmla="*/ 562747 h 6854825"/>
              <a:gd name="connsiteX305" fmla="*/ 1460771 w 6858000"/>
              <a:gd name="connsiteY305" fmla="*/ 581791 h 6854825"/>
              <a:gd name="connsiteX306" fmla="*/ 1421072 w 6858000"/>
              <a:gd name="connsiteY306" fmla="*/ 602422 h 6854825"/>
              <a:gd name="connsiteX307" fmla="*/ 1382166 w 6858000"/>
              <a:gd name="connsiteY307" fmla="*/ 626227 h 6854825"/>
              <a:gd name="connsiteX308" fmla="*/ 1344054 w 6858000"/>
              <a:gd name="connsiteY308" fmla="*/ 650826 h 6854825"/>
              <a:gd name="connsiteX309" fmla="*/ 1308325 w 6858000"/>
              <a:gd name="connsiteY309" fmla="*/ 677805 h 6854825"/>
              <a:gd name="connsiteX310" fmla="*/ 1273389 w 6858000"/>
              <a:gd name="connsiteY310" fmla="*/ 706372 h 6854825"/>
              <a:gd name="connsiteX311" fmla="*/ 1239248 w 6858000"/>
              <a:gd name="connsiteY311" fmla="*/ 737318 h 6854825"/>
              <a:gd name="connsiteX312" fmla="*/ 844635 w 6858000"/>
              <a:gd name="connsiteY312" fmla="*/ 1112648 h 6854825"/>
              <a:gd name="connsiteX313" fmla="*/ 811287 w 6858000"/>
              <a:gd name="connsiteY313" fmla="*/ 1145975 h 6854825"/>
              <a:gd name="connsiteX314" fmla="*/ 781909 w 6858000"/>
              <a:gd name="connsiteY314" fmla="*/ 1180096 h 6854825"/>
              <a:gd name="connsiteX315" fmla="*/ 753326 w 6858000"/>
              <a:gd name="connsiteY315" fmla="*/ 1215010 h 6854825"/>
              <a:gd name="connsiteX316" fmla="*/ 726330 w 6858000"/>
              <a:gd name="connsiteY316" fmla="*/ 1250718 h 6854825"/>
              <a:gd name="connsiteX317" fmla="*/ 701716 w 6858000"/>
              <a:gd name="connsiteY317" fmla="*/ 1288807 h 6854825"/>
              <a:gd name="connsiteX318" fmla="*/ 679485 w 6858000"/>
              <a:gd name="connsiteY318" fmla="*/ 1326102 h 6854825"/>
              <a:gd name="connsiteX319" fmla="*/ 658841 w 6858000"/>
              <a:gd name="connsiteY319" fmla="*/ 1365777 h 6854825"/>
              <a:gd name="connsiteX320" fmla="*/ 640579 w 6858000"/>
              <a:gd name="connsiteY320" fmla="*/ 1404660 h 6854825"/>
              <a:gd name="connsiteX321" fmla="*/ 624699 w 6858000"/>
              <a:gd name="connsiteY321" fmla="*/ 1445922 h 6854825"/>
              <a:gd name="connsiteX322" fmla="*/ 610407 w 6858000"/>
              <a:gd name="connsiteY322" fmla="*/ 1486390 h 6854825"/>
              <a:gd name="connsiteX323" fmla="*/ 597704 w 6858000"/>
              <a:gd name="connsiteY323" fmla="*/ 1528446 h 6854825"/>
              <a:gd name="connsiteX324" fmla="*/ 586588 w 6858000"/>
              <a:gd name="connsiteY324" fmla="*/ 1571297 h 6854825"/>
              <a:gd name="connsiteX325" fmla="*/ 578648 w 6858000"/>
              <a:gd name="connsiteY325" fmla="*/ 1613353 h 6854825"/>
              <a:gd name="connsiteX326" fmla="*/ 572296 w 6858000"/>
              <a:gd name="connsiteY326" fmla="*/ 1656202 h 6854825"/>
              <a:gd name="connsiteX327" fmla="*/ 568326 w 6858000"/>
              <a:gd name="connsiteY327" fmla="*/ 1698258 h 6854825"/>
              <a:gd name="connsiteX328" fmla="*/ 566738 w 6858000"/>
              <a:gd name="connsiteY328" fmla="*/ 1742694 h 6854825"/>
              <a:gd name="connsiteX329" fmla="*/ 566738 w 6858000"/>
              <a:gd name="connsiteY329" fmla="*/ 1784749 h 6854825"/>
              <a:gd name="connsiteX330" fmla="*/ 569914 w 6858000"/>
              <a:gd name="connsiteY330" fmla="*/ 1826805 h 6854825"/>
              <a:gd name="connsiteX331" fmla="*/ 572296 w 6858000"/>
              <a:gd name="connsiteY331" fmla="*/ 1871243 h 6854825"/>
              <a:gd name="connsiteX332" fmla="*/ 578648 w 6858000"/>
              <a:gd name="connsiteY332" fmla="*/ 1913299 h 6854825"/>
              <a:gd name="connsiteX333" fmla="*/ 586588 w 6858000"/>
              <a:gd name="connsiteY333" fmla="*/ 1956148 h 6854825"/>
              <a:gd name="connsiteX334" fmla="*/ 597704 w 6858000"/>
              <a:gd name="connsiteY334" fmla="*/ 1998204 h 6854825"/>
              <a:gd name="connsiteX335" fmla="*/ 610407 w 6858000"/>
              <a:gd name="connsiteY335" fmla="*/ 2039467 h 6854825"/>
              <a:gd name="connsiteX336" fmla="*/ 624699 w 6858000"/>
              <a:gd name="connsiteY336" fmla="*/ 2081522 h 6854825"/>
              <a:gd name="connsiteX337" fmla="*/ 640579 w 6858000"/>
              <a:gd name="connsiteY337" fmla="*/ 2122784 h 6854825"/>
              <a:gd name="connsiteX338" fmla="*/ 658841 w 6858000"/>
              <a:gd name="connsiteY338" fmla="*/ 2161667 h 6854825"/>
              <a:gd name="connsiteX339" fmla="*/ 679485 w 6858000"/>
              <a:gd name="connsiteY339" fmla="*/ 2200549 h 6854825"/>
              <a:gd name="connsiteX340" fmla="*/ 703304 w 6858000"/>
              <a:gd name="connsiteY340" fmla="*/ 2238636 h 6854825"/>
              <a:gd name="connsiteX341" fmla="*/ 727918 w 6858000"/>
              <a:gd name="connsiteY341" fmla="*/ 2275932 h 6854825"/>
              <a:gd name="connsiteX342" fmla="*/ 754914 w 6858000"/>
              <a:gd name="connsiteY342" fmla="*/ 2312433 h 6854825"/>
              <a:gd name="connsiteX343" fmla="*/ 783497 w 6858000"/>
              <a:gd name="connsiteY343" fmla="*/ 2348141 h 6854825"/>
              <a:gd name="connsiteX344" fmla="*/ 814463 w 6858000"/>
              <a:gd name="connsiteY344" fmla="*/ 2383056 h 6854825"/>
              <a:gd name="connsiteX345" fmla="*/ 1494913 w 6858000"/>
              <a:gd name="connsiteY345" fmla="*/ 3094039 h 6854825"/>
              <a:gd name="connsiteX346" fmla="*/ 3189288 w 6858000"/>
              <a:gd name="connsiteY346" fmla="*/ 1480043 h 6854825"/>
              <a:gd name="connsiteX347" fmla="*/ 2508838 w 6858000"/>
              <a:gd name="connsiteY347" fmla="*/ 767472 h 6854825"/>
              <a:gd name="connsiteX348" fmla="*/ 2476285 w 6858000"/>
              <a:gd name="connsiteY348" fmla="*/ 734144 h 6854825"/>
              <a:gd name="connsiteX349" fmla="*/ 2442937 w 6858000"/>
              <a:gd name="connsiteY349" fmla="*/ 704784 h 6854825"/>
              <a:gd name="connsiteX350" fmla="*/ 2406414 w 6858000"/>
              <a:gd name="connsiteY350" fmla="*/ 676218 h 6854825"/>
              <a:gd name="connsiteX351" fmla="*/ 2370684 w 6858000"/>
              <a:gd name="connsiteY351" fmla="*/ 649239 h 6854825"/>
              <a:gd name="connsiteX352" fmla="*/ 2334160 w 6858000"/>
              <a:gd name="connsiteY352" fmla="*/ 624640 h 6854825"/>
              <a:gd name="connsiteX353" fmla="*/ 2295255 w 6858000"/>
              <a:gd name="connsiteY353" fmla="*/ 602422 h 6854825"/>
              <a:gd name="connsiteX354" fmla="*/ 2255555 w 6858000"/>
              <a:gd name="connsiteY354" fmla="*/ 581791 h 6854825"/>
              <a:gd name="connsiteX355" fmla="*/ 2216650 w 6858000"/>
              <a:gd name="connsiteY355" fmla="*/ 562747 h 6854825"/>
              <a:gd name="connsiteX356" fmla="*/ 2175362 w 6858000"/>
              <a:gd name="connsiteY356" fmla="*/ 547670 h 6854825"/>
              <a:gd name="connsiteX357" fmla="*/ 2134869 w 6858000"/>
              <a:gd name="connsiteY357" fmla="*/ 533387 h 6854825"/>
              <a:gd name="connsiteX358" fmla="*/ 2094375 w 6858000"/>
              <a:gd name="connsiteY358" fmla="*/ 520691 h 6854825"/>
              <a:gd name="connsiteX359" fmla="*/ 2051500 w 6858000"/>
              <a:gd name="connsiteY359" fmla="*/ 509581 h 6854825"/>
              <a:gd name="connsiteX360" fmla="*/ 2009418 w 6858000"/>
              <a:gd name="connsiteY360" fmla="*/ 501646 h 6854825"/>
              <a:gd name="connsiteX361" fmla="*/ 1966543 w 6858000"/>
              <a:gd name="connsiteY361" fmla="*/ 495298 h 6854825"/>
              <a:gd name="connsiteX362" fmla="*/ 1922874 w 6858000"/>
              <a:gd name="connsiteY362" fmla="*/ 490537 h 6854825"/>
              <a:gd name="connsiteX363" fmla="*/ 1879998 w 6858000"/>
              <a:gd name="connsiteY363" fmla="*/ 488950 h 6854825"/>
              <a:gd name="connsiteX364" fmla="*/ 5070178 w 6858000"/>
              <a:gd name="connsiteY364" fmla="*/ 74612 h 6854825"/>
              <a:gd name="connsiteX365" fmla="*/ 5122552 w 6858000"/>
              <a:gd name="connsiteY365" fmla="*/ 74612 h 6854825"/>
              <a:gd name="connsiteX366" fmla="*/ 5175718 w 6858000"/>
              <a:gd name="connsiteY366" fmla="*/ 76200 h 6854825"/>
              <a:gd name="connsiteX367" fmla="*/ 5227298 w 6858000"/>
              <a:gd name="connsiteY367" fmla="*/ 82552 h 6854825"/>
              <a:gd name="connsiteX368" fmla="*/ 5279670 w 6858000"/>
              <a:gd name="connsiteY368" fmla="*/ 88903 h 6854825"/>
              <a:gd name="connsiteX369" fmla="*/ 5331250 w 6858000"/>
              <a:gd name="connsiteY369" fmla="*/ 100019 h 6854825"/>
              <a:gd name="connsiteX370" fmla="*/ 5381242 w 6858000"/>
              <a:gd name="connsiteY370" fmla="*/ 111929 h 6854825"/>
              <a:gd name="connsiteX371" fmla="*/ 5433616 w 6858000"/>
              <a:gd name="connsiteY371" fmla="*/ 126220 h 6854825"/>
              <a:gd name="connsiteX372" fmla="*/ 5482020 w 6858000"/>
              <a:gd name="connsiteY372" fmla="*/ 143687 h 6854825"/>
              <a:gd name="connsiteX373" fmla="*/ 5532012 w 6858000"/>
              <a:gd name="connsiteY373" fmla="*/ 164330 h 6854825"/>
              <a:gd name="connsiteX374" fmla="*/ 5579624 w 6858000"/>
              <a:gd name="connsiteY374" fmla="*/ 185767 h 6854825"/>
              <a:gd name="connsiteX375" fmla="*/ 5628030 w 6858000"/>
              <a:gd name="connsiteY375" fmla="*/ 211174 h 6854825"/>
              <a:gd name="connsiteX376" fmla="*/ 5674054 w 6858000"/>
              <a:gd name="connsiteY376" fmla="*/ 238169 h 6854825"/>
              <a:gd name="connsiteX377" fmla="*/ 5719286 w 6858000"/>
              <a:gd name="connsiteY377" fmla="*/ 267546 h 6854825"/>
              <a:gd name="connsiteX378" fmla="*/ 5762930 w 6858000"/>
              <a:gd name="connsiteY378" fmla="*/ 300893 h 6854825"/>
              <a:gd name="connsiteX379" fmla="*/ 5805780 w 6858000"/>
              <a:gd name="connsiteY379" fmla="*/ 335033 h 6854825"/>
              <a:gd name="connsiteX380" fmla="*/ 5847838 w 6858000"/>
              <a:gd name="connsiteY380" fmla="*/ 373144 h 6854825"/>
              <a:gd name="connsiteX381" fmla="*/ 5887514 w 6858000"/>
              <a:gd name="connsiteY381" fmla="*/ 412048 h 6854825"/>
              <a:gd name="connsiteX382" fmla="*/ 6556460 w 6858000"/>
              <a:gd name="connsiteY382" fmla="*/ 1114709 h 6854825"/>
              <a:gd name="connsiteX383" fmla="*/ 6593756 w 6858000"/>
              <a:gd name="connsiteY383" fmla="*/ 1155201 h 6854825"/>
              <a:gd name="connsiteX384" fmla="*/ 6630258 w 6858000"/>
              <a:gd name="connsiteY384" fmla="*/ 1198075 h 6854825"/>
              <a:gd name="connsiteX385" fmla="*/ 6662000 w 6858000"/>
              <a:gd name="connsiteY385" fmla="*/ 1243331 h 6854825"/>
              <a:gd name="connsiteX386" fmla="*/ 6692946 w 6858000"/>
              <a:gd name="connsiteY386" fmla="*/ 1289381 h 6854825"/>
              <a:gd name="connsiteX387" fmla="*/ 6719926 w 6858000"/>
              <a:gd name="connsiteY387" fmla="*/ 1334637 h 6854825"/>
              <a:gd name="connsiteX388" fmla="*/ 6744526 w 6858000"/>
              <a:gd name="connsiteY388" fmla="*/ 1383069 h 6854825"/>
              <a:gd name="connsiteX389" fmla="*/ 6768332 w 6858000"/>
              <a:gd name="connsiteY389" fmla="*/ 1432295 h 6854825"/>
              <a:gd name="connsiteX390" fmla="*/ 6787376 w 6858000"/>
              <a:gd name="connsiteY390" fmla="*/ 1480727 h 6854825"/>
              <a:gd name="connsiteX391" fmla="*/ 6804834 w 6858000"/>
              <a:gd name="connsiteY391" fmla="*/ 1530747 h 6854825"/>
              <a:gd name="connsiteX392" fmla="*/ 6819912 w 6858000"/>
              <a:gd name="connsiteY392" fmla="*/ 1581561 h 6854825"/>
              <a:gd name="connsiteX393" fmla="*/ 6832608 w 6858000"/>
              <a:gd name="connsiteY393" fmla="*/ 1633169 h 6854825"/>
              <a:gd name="connsiteX394" fmla="*/ 6842130 w 6858000"/>
              <a:gd name="connsiteY394" fmla="*/ 1684777 h 6854825"/>
              <a:gd name="connsiteX395" fmla="*/ 6850066 w 6858000"/>
              <a:gd name="connsiteY395" fmla="*/ 1737179 h 6854825"/>
              <a:gd name="connsiteX396" fmla="*/ 6854828 w 6858000"/>
              <a:gd name="connsiteY396" fmla="*/ 1788786 h 6854825"/>
              <a:gd name="connsiteX397" fmla="*/ 6858000 w 6858000"/>
              <a:gd name="connsiteY397" fmla="*/ 1840394 h 6854825"/>
              <a:gd name="connsiteX398" fmla="*/ 6858000 w 6858000"/>
              <a:gd name="connsiteY398" fmla="*/ 1894384 h 6854825"/>
              <a:gd name="connsiteX399" fmla="*/ 6854828 w 6858000"/>
              <a:gd name="connsiteY399" fmla="*/ 1945992 h 6854825"/>
              <a:gd name="connsiteX400" fmla="*/ 6850066 w 6858000"/>
              <a:gd name="connsiteY400" fmla="*/ 1997600 h 6854825"/>
              <a:gd name="connsiteX401" fmla="*/ 6843718 w 6858000"/>
              <a:gd name="connsiteY401" fmla="*/ 2049207 h 6854825"/>
              <a:gd name="connsiteX402" fmla="*/ 6832608 w 6858000"/>
              <a:gd name="connsiteY402" fmla="*/ 2101609 h 6854825"/>
              <a:gd name="connsiteX403" fmla="*/ 6819912 w 6858000"/>
              <a:gd name="connsiteY403" fmla="*/ 2151630 h 6854825"/>
              <a:gd name="connsiteX404" fmla="*/ 6806422 w 6858000"/>
              <a:gd name="connsiteY404" fmla="*/ 2203237 h 6854825"/>
              <a:gd name="connsiteX405" fmla="*/ 6788964 w 6858000"/>
              <a:gd name="connsiteY405" fmla="*/ 2252463 h 6854825"/>
              <a:gd name="connsiteX406" fmla="*/ 6768332 w 6858000"/>
              <a:gd name="connsiteY406" fmla="*/ 2302483 h 6854825"/>
              <a:gd name="connsiteX407" fmla="*/ 6746114 w 6858000"/>
              <a:gd name="connsiteY407" fmla="*/ 2350915 h 6854825"/>
              <a:gd name="connsiteX408" fmla="*/ 6721514 w 6858000"/>
              <a:gd name="connsiteY408" fmla="*/ 2398553 h 6854825"/>
              <a:gd name="connsiteX409" fmla="*/ 6694534 w 6858000"/>
              <a:gd name="connsiteY409" fmla="*/ 2443809 h 6854825"/>
              <a:gd name="connsiteX410" fmla="*/ 6665174 w 6858000"/>
              <a:gd name="connsiteY410" fmla="*/ 2489859 h 6854825"/>
              <a:gd name="connsiteX411" fmla="*/ 6631844 w 6858000"/>
              <a:gd name="connsiteY411" fmla="*/ 2533527 h 6854825"/>
              <a:gd name="connsiteX412" fmla="*/ 6596930 w 6858000"/>
              <a:gd name="connsiteY412" fmla="*/ 2575608 h 6854825"/>
              <a:gd name="connsiteX413" fmla="*/ 6559634 w 6858000"/>
              <a:gd name="connsiteY413" fmla="*/ 2618482 h 6854825"/>
              <a:gd name="connsiteX414" fmla="*/ 6519958 w 6858000"/>
              <a:gd name="connsiteY414" fmla="*/ 2657386 h 6854825"/>
              <a:gd name="connsiteX415" fmla="*/ 6177946 w 6858000"/>
              <a:gd name="connsiteY415" fmla="*/ 2984500 h 6854825"/>
              <a:gd name="connsiteX416" fmla="*/ 4002088 w 6858000"/>
              <a:gd name="connsiteY416" fmla="*/ 703434 h 6854825"/>
              <a:gd name="connsiteX417" fmla="*/ 4343306 w 6858000"/>
              <a:gd name="connsiteY417" fmla="*/ 376320 h 6854825"/>
              <a:gd name="connsiteX418" fmla="*/ 4385362 w 6858000"/>
              <a:gd name="connsiteY418" fmla="*/ 338209 h 6854825"/>
              <a:gd name="connsiteX419" fmla="*/ 4428214 w 6858000"/>
              <a:gd name="connsiteY419" fmla="*/ 302481 h 6854825"/>
              <a:gd name="connsiteX420" fmla="*/ 4473444 w 6858000"/>
              <a:gd name="connsiteY420" fmla="*/ 269134 h 6854825"/>
              <a:gd name="connsiteX421" fmla="*/ 4519470 w 6858000"/>
              <a:gd name="connsiteY421" fmla="*/ 239757 h 6854825"/>
              <a:gd name="connsiteX422" fmla="*/ 4564700 w 6858000"/>
              <a:gd name="connsiteY422" fmla="*/ 212762 h 6854825"/>
              <a:gd name="connsiteX423" fmla="*/ 4613106 w 6858000"/>
              <a:gd name="connsiteY423" fmla="*/ 187355 h 6854825"/>
              <a:gd name="connsiteX424" fmla="*/ 4660718 w 6858000"/>
              <a:gd name="connsiteY424" fmla="*/ 164330 h 6854825"/>
              <a:gd name="connsiteX425" fmla="*/ 4710710 w 6858000"/>
              <a:gd name="connsiteY425" fmla="*/ 145275 h 6854825"/>
              <a:gd name="connsiteX426" fmla="*/ 4761496 w 6858000"/>
              <a:gd name="connsiteY426" fmla="*/ 126220 h 6854825"/>
              <a:gd name="connsiteX427" fmla="*/ 4811488 w 6858000"/>
              <a:gd name="connsiteY427" fmla="*/ 111929 h 6854825"/>
              <a:gd name="connsiteX428" fmla="*/ 4863068 w 6858000"/>
              <a:gd name="connsiteY428" fmla="*/ 100019 h 6854825"/>
              <a:gd name="connsiteX429" fmla="*/ 4913854 w 6858000"/>
              <a:gd name="connsiteY429" fmla="*/ 88903 h 6854825"/>
              <a:gd name="connsiteX430" fmla="*/ 4967020 w 6858000"/>
              <a:gd name="connsiteY430" fmla="*/ 82552 h 6854825"/>
              <a:gd name="connsiteX431" fmla="*/ 5018600 w 6858000"/>
              <a:gd name="connsiteY431" fmla="*/ 76200 h 6854825"/>
              <a:gd name="connsiteX432" fmla="*/ 1843881 w 6858000"/>
              <a:gd name="connsiteY432" fmla="*/ 0 h 6854825"/>
              <a:gd name="connsiteX433" fmla="*/ 1895475 w 6858000"/>
              <a:gd name="connsiteY433" fmla="*/ 0 h 6854825"/>
              <a:gd name="connsiteX434" fmla="*/ 1947069 w 6858000"/>
              <a:gd name="connsiteY434" fmla="*/ 1588 h 6854825"/>
              <a:gd name="connsiteX435" fmla="*/ 2001044 w 6858000"/>
              <a:gd name="connsiteY435" fmla="*/ 6350 h 6854825"/>
              <a:gd name="connsiteX436" fmla="*/ 2052638 w 6858000"/>
              <a:gd name="connsiteY436" fmla="*/ 14288 h 6854825"/>
              <a:gd name="connsiteX437" fmla="*/ 2104231 w 6858000"/>
              <a:gd name="connsiteY437" fmla="*/ 23813 h 6854825"/>
              <a:gd name="connsiteX438" fmla="*/ 2155031 w 6858000"/>
              <a:gd name="connsiteY438" fmla="*/ 35719 h 6854825"/>
              <a:gd name="connsiteX439" fmla="*/ 2205038 w 6858000"/>
              <a:gd name="connsiteY439" fmla="*/ 51594 h 6854825"/>
              <a:gd name="connsiteX440" fmla="*/ 2255044 w 6858000"/>
              <a:gd name="connsiteY440" fmla="*/ 69056 h 6854825"/>
              <a:gd name="connsiteX441" fmla="*/ 2304256 w 6858000"/>
              <a:gd name="connsiteY441" fmla="*/ 89694 h 6854825"/>
              <a:gd name="connsiteX442" fmla="*/ 2352675 w 6858000"/>
              <a:gd name="connsiteY442" fmla="*/ 111125 h 6854825"/>
              <a:gd name="connsiteX443" fmla="*/ 2399506 w 6858000"/>
              <a:gd name="connsiteY443" fmla="*/ 136525 h 6854825"/>
              <a:gd name="connsiteX444" fmla="*/ 2447132 w 6858000"/>
              <a:gd name="connsiteY444" fmla="*/ 163513 h 6854825"/>
              <a:gd name="connsiteX445" fmla="*/ 2492375 w 6858000"/>
              <a:gd name="connsiteY445" fmla="*/ 192881 h 6854825"/>
              <a:gd name="connsiteX446" fmla="*/ 2536825 w 6858000"/>
              <a:gd name="connsiteY446" fmla="*/ 226219 h 6854825"/>
              <a:gd name="connsiteX447" fmla="*/ 2578894 w 6858000"/>
              <a:gd name="connsiteY447" fmla="*/ 260350 h 6854825"/>
              <a:gd name="connsiteX448" fmla="*/ 2620169 w 6858000"/>
              <a:gd name="connsiteY448" fmla="*/ 296863 h 6854825"/>
              <a:gd name="connsiteX449" fmla="*/ 2660650 w 6858000"/>
              <a:gd name="connsiteY449" fmla="*/ 337344 h 6854825"/>
              <a:gd name="connsiteX450" fmla="*/ 6481764 w 6858000"/>
              <a:gd name="connsiteY450" fmla="*/ 4341813 h 6854825"/>
              <a:gd name="connsiteX451" fmla="*/ 6519068 w 6858000"/>
              <a:gd name="connsiteY451" fmla="*/ 4382294 h 6854825"/>
              <a:gd name="connsiteX452" fmla="*/ 6553994 w 6858000"/>
              <a:gd name="connsiteY452" fmla="*/ 4426744 h 6854825"/>
              <a:gd name="connsiteX453" fmla="*/ 6587332 w 6858000"/>
              <a:gd name="connsiteY453" fmla="*/ 4470400 h 6854825"/>
              <a:gd name="connsiteX454" fmla="*/ 6616700 w 6858000"/>
              <a:gd name="connsiteY454" fmla="*/ 4515644 h 6854825"/>
              <a:gd name="connsiteX455" fmla="*/ 6645276 w 6858000"/>
              <a:gd name="connsiteY455" fmla="*/ 4563269 h 6854825"/>
              <a:gd name="connsiteX456" fmla="*/ 6669882 w 6858000"/>
              <a:gd name="connsiteY456" fmla="*/ 4610100 h 6854825"/>
              <a:gd name="connsiteX457" fmla="*/ 6692106 w 6858000"/>
              <a:gd name="connsiteY457" fmla="*/ 4658519 h 6854825"/>
              <a:gd name="connsiteX458" fmla="*/ 6712744 w 6858000"/>
              <a:gd name="connsiteY458" fmla="*/ 4707731 h 6854825"/>
              <a:gd name="connsiteX459" fmla="*/ 6730206 w 6858000"/>
              <a:gd name="connsiteY459" fmla="*/ 4757738 h 6854825"/>
              <a:gd name="connsiteX460" fmla="*/ 6745288 w 6858000"/>
              <a:gd name="connsiteY460" fmla="*/ 4807744 h 6854825"/>
              <a:gd name="connsiteX461" fmla="*/ 6757988 w 6858000"/>
              <a:gd name="connsiteY461" fmla="*/ 4860131 h 6854825"/>
              <a:gd name="connsiteX462" fmla="*/ 6767512 w 6858000"/>
              <a:gd name="connsiteY462" fmla="*/ 4911725 h 6854825"/>
              <a:gd name="connsiteX463" fmla="*/ 6775450 w 6858000"/>
              <a:gd name="connsiteY463" fmla="*/ 4963319 h 6854825"/>
              <a:gd name="connsiteX464" fmla="*/ 6780212 w 6858000"/>
              <a:gd name="connsiteY464" fmla="*/ 5015706 h 6854825"/>
              <a:gd name="connsiteX465" fmla="*/ 6783388 w 6858000"/>
              <a:gd name="connsiteY465" fmla="*/ 5067300 h 6854825"/>
              <a:gd name="connsiteX466" fmla="*/ 6783388 w 6858000"/>
              <a:gd name="connsiteY466" fmla="*/ 5120481 h 6854825"/>
              <a:gd name="connsiteX467" fmla="*/ 6780212 w 6858000"/>
              <a:gd name="connsiteY467" fmla="*/ 5172869 h 6854825"/>
              <a:gd name="connsiteX468" fmla="*/ 6775450 w 6858000"/>
              <a:gd name="connsiteY468" fmla="*/ 5224463 h 6854825"/>
              <a:gd name="connsiteX469" fmla="*/ 6767512 w 6858000"/>
              <a:gd name="connsiteY469" fmla="*/ 5276056 h 6854825"/>
              <a:gd name="connsiteX470" fmla="*/ 6757988 w 6858000"/>
              <a:gd name="connsiteY470" fmla="*/ 5328444 h 6854825"/>
              <a:gd name="connsiteX471" fmla="*/ 6745288 w 6858000"/>
              <a:gd name="connsiteY471" fmla="*/ 5380038 h 6854825"/>
              <a:gd name="connsiteX472" fmla="*/ 6730206 w 6858000"/>
              <a:gd name="connsiteY472" fmla="*/ 5430044 h 6854825"/>
              <a:gd name="connsiteX473" fmla="*/ 6712744 w 6858000"/>
              <a:gd name="connsiteY473" fmla="*/ 5480050 h 6854825"/>
              <a:gd name="connsiteX474" fmla="*/ 6693694 w 6858000"/>
              <a:gd name="connsiteY474" fmla="*/ 5529263 h 6854825"/>
              <a:gd name="connsiteX475" fmla="*/ 6669882 w 6858000"/>
              <a:gd name="connsiteY475" fmla="*/ 5577681 h 6854825"/>
              <a:gd name="connsiteX476" fmla="*/ 6646864 w 6858000"/>
              <a:gd name="connsiteY476" fmla="*/ 5625306 h 6854825"/>
              <a:gd name="connsiteX477" fmla="*/ 6618288 w 6858000"/>
              <a:gd name="connsiteY477" fmla="*/ 5672138 h 6854825"/>
              <a:gd name="connsiteX478" fmla="*/ 6588920 w 6858000"/>
              <a:gd name="connsiteY478" fmla="*/ 5715794 h 6854825"/>
              <a:gd name="connsiteX479" fmla="*/ 6557168 w 6858000"/>
              <a:gd name="connsiteY479" fmla="*/ 5760244 h 6854825"/>
              <a:gd name="connsiteX480" fmla="*/ 6522244 w 6858000"/>
              <a:gd name="connsiteY480" fmla="*/ 5803900 h 6854825"/>
              <a:gd name="connsiteX481" fmla="*/ 6484938 w 6858000"/>
              <a:gd name="connsiteY481" fmla="*/ 5845175 h 6854825"/>
              <a:gd name="connsiteX482" fmla="*/ 6445250 w 6858000"/>
              <a:gd name="connsiteY482" fmla="*/ 5884069 h 6854825"/>
              <a:gd name="connsiteX483" fmla="*/ 5743576 w 6858000"/>
              <a:gd name="connsiteY483" fmla="*/ 6553200 h 6854825"/>
              <a:gd name="connsiteX484" fmla="*/ 5700712 w 6858000"/>
              <a:gd name="connsiteY484" fmla="*/ 6591300 h 6854825"/>
              <a:gd name="connsiteX485" fmla="*/ 5658644 w 6858000"/>
              <a:gd name="connsiteY485" fmla="*/ 6627019 h 6854825"/>
              <a:gd name="connsiteX486" fmla="*/ 5614194 w 6858000"/>
              <a:gd name="connsiteY486" fmla="*/ 6660356 h 6854825"/>
              <a:gd name="connsiteX487" fmla="*/ 5568950 w 6858000"/>
              <a:gd name="connsiteY487" fmla="*/ 6689725 h 6854825"/>
              <a:gd name="connsiteX488" fmla="*/ 5522120 w 6858000"/>
              <a:gd name="connsiteY488" fmla="*/ 6718300 h 6854825"/>
              <a:gd name="connsiteX489" fmla="*/ 5474494 w 6858000"/>
              <a:gd name="connsiteY489" fmla="*/ 6743700 h 6854825"/>
              <a:gd name="connsiteX490" fmla="*/ 5426076 w 6858000"/>
              <a:gd name="connsiteY490" fmla="*/ 6765131 h 6854825"/>
              <a:gd name="connsiteX491" fmla="*/ 5376864 w 6858000"/>
              <a:gd name="connsiteY491" fmla="*/ 6785769 h 6854825"/>
              <a:gd name="connsiteX492" fmla="*/ 5326856 w 6858000"/>
              <a:gd name="connsiteY492" fmla="*/ 6803231 h 6854825"/>
              <a:gd name="connsiteX493" fmla="*/ 5275264 w 6858000"/>
              <a:gd name="connsiteY493" fmla="*/ 6817519 h 6854825"/>
              <a:gd name="connsiteX494" fmla="*/ 5224464 w 6858000"/>
              <a:gd name="connsiteY494" fmla="*/ 6829425 h 6854825"/>
              <a:gd name="connsiteX495" fmla="*/ 5172868 w 6858000"/>
              <a:gd name="connsiteY495" fmla="*/ 6840538 h 6854825"/>
              <a:gd name="connsiteX496" fmla="*/ 5121276 w 6858000"/>
              <a:gd name="connsiteY496" fmla="*/ 6848475 h 6854825"/>
              <a:gd name="connsiteX497" fmla="*/ 5068888 w 6858000"/>
              <a:gd name="connsiteY497" fmla="*/ 6853238 h 6854825"/>
              <a:gd name="connsiteX498" fmla="*/ 5015706 w 6858000"/>
              <a:gd name="connsiteY498" fmla="*/ 6854825 h 6854825"/>
              <a:gd name="connsiteX499" fmla="*/ 4964112 w 6858000"/>
              <a:gd name="connsiteY499" fmla="*/ 6854825 h 6854825"/>
              <a:gd name="connsiteX500" fmla="*/ 4912520 w 6858000"/>
              <a:gd name="connsiteY500" fmla="*/ 6853238 h 6854825"/>
              <a:gd name="connsiteX501" fmla="*/ 4858544 w 6858000"/>
              <a:gd name="connsiteY501" fmla="*/ 6848475 h 6854825"/>
              <a:gd name="connsiteX502" fmla="*/ 4806950 w 6858000"/>
              <a:gd name="connsiteY502" fmla="*/ 6840538 h 6854825"/>
              <a:gd name="connsiteX503" fmla="*/ 4756944 w 6858000"/>
              <a:gd name="connsiteY503" fmla="*/ 6831013 h 6854825"/>
              <a:gd name="connsiteX504" fmla="*/ 4704556 w 6858000"/>
              <a:gd name="connsiteY504" fmla="*/ 6819106 h 6854825"/>
              <a:gd name="connsiteX505" fmla="*/ 4654550 w 6858000"/>
              <a:gd name="connsiteY505" fmla="*/ 6803231 h 6854825"/>
              <a:gd name="connsiteX506" fmla="*/ 4604544 w 6858000"/>
              <a:gd name="connsiteY506" fmla="*/ 6785769 h 6854825"/>
              <a:gd name="connsiteX507" fmla="*/ 4555332 w 6858000"/>
              <a:gd name="connsiteY507" fmla="*/ 6765131 h 6854825"/>
              <a:gd name="connsiteX508" fmla="*/ 4506912 w 6858000"/>
              <a:gd name="connsiteY508" fmla="*/ 6743700 h 6854825"/>
              <a:gd name="connsiteX509" fmla="*/ 4459288 w 6858000"/>
              <a:gd name="connsiteY509" fmla="*/ 6718300 h 6854825"/>
              <a:gd name="connsiteX510" fmla="*/ 4412456 w 6858000"/>
              <a:gd name="connsiteY510" fmla="*/ 6691313 h 6854825"/>
              <a:gd name="connsiteX511" fmla="*/ 4367212 w 6858000"/>
              <a:gd name="connsiteY511" fmla="*/ 6661944 h 6854825"/>
              <a:gd name="connsiteX512" fmla="*/ 4322764 w 6858000"/>
              <a:gd name="connsiteY512" fmla="*/ 6628606 h 6854825"/>
              <a:gd name="connsiteX513" fmla="*/ 4280694 w 6858000"/>
              <a:gd name="connsiteY513" fmla="*/ 6594475 h 6854825"/>
              <a:gd name="connsiteX514" fmla="*/ 4239420 w 6858000"/>
              <a:gd name="connsiteY514" fmla="*/ 6557963 h 6854825"/>
              <a:gd name="connsiteX515" fmla="*/ 4200526 w 6858000"/>
              <a:gd name="connsiteY515" fmla="*/ 6517481 h 6854825"/>
              <a:gd name="connsiteX516" fmla="*/ 377825 w 6858000"/>
              <a:gd name="connsiteY516" fmla="*/ 2513013 h 6854825"/>
              <a:gd name="connsiteX517" fmla="*/ 340519 w 6858000"/>
              <a:gd name="connsiteY517" fmla="*/ 2472532 h 6854825"/>
              <a:gd name="connsiteX518" fmla="*/ 305594 w 6858000"/>
              <a:gd name="connsiteY518" fmla="*/ 2428081 h 6854825"/>
              <a:gd name="connsiteX519" fmla="*/ 272256 w 6858000"/>
              <a:gd name="connsiteY519" fmla="*/ 2384425 h 6854825"/>
              <a:gd name="connsiteX520" fmla="*/ 242888 w 6858000"/>
              <a:gd name="connsiteY520" fmla="*/ 2339182 h 6854825"/>
              <a:gd name="connsiteX521" fmla="*/ 214313 w 6858000"/>
              <a:gd name="connsiteY521" fmla="*/ 2291557 h 6854825"/>
              <a:gd name="connsiteX522" fmla="*/ 189706 w 6858000"/>
              <a:gd name="connsiteY522" fmla="*/ 2244726 h 6854825"/>
              <a:gd name="connsiteX523" fmla="*/ 167481 w 6858000"/>
              <a:gd name="connsiteY523" fmla="*/ 2196306 h 6854825"/>
              <a:gd name="connsiteX524" fmla="*/ 146844 w 6858000"/>
              <a:gd name="connsiteY524" fmla="*/ 2147094 h 6854825"/>
              <a:gd name="connsiteX525" fmla="*/ 129381 w 6858000"/>
              <a:gd name="connsiteY525" fmla="*/ 2097089 h 6854825"/>
              <a:gd name="connsiteX526" fmla="*/ 113506 w 6858000"/>
              <a:gd name="connsiteY526" fmla="*/ 2047082 h 6854825"/>
              <a:gd name="connsiteX527" fmla="*/ 101600 w 6858000"/>
              <a:gd name="connsiteY527" fmla="*/ 1994695 h 6854825"/>
              <a:gd name="connsiteX528" fmla="*/ 92075 w 6858000"/>
              <a:gd name="connsiteY528" fmla="*/ 1943101 h 6854825"/>
              <a:gd name="connsiteX529" fmla="*/ 84138 w 6858000"/>
              <a:gd name="connsiteY529" fmla="*/ 1891507 h 6854825"/>
              <a:gd name="connsiteX530" fmla="*/ 79375 w 6858000"/>
              <a:gd name="connsiteY530" fmla="*/ 1839120 h 6854825"/>
              <a:gd name="connsiteX531" fmla="*/ 76200 w 6858000"/>
              <a:gd name="connsiteY531" fmla="*/ 1785939 h 6854825"/>
              <a:gd name="connsiteX532" fmla="*/ 76200 w 6858000"/>
              <a:gd name="connsiteY532" fmla="*/ 1734345 h 6854825"/>
              <a:gd name="connsiteX533" fmla="*/ 79375 w 6858000"/>
              <a:gd name="connsiteY533" fmla="*/ 1681957 h 6854825"/>
              <a:gd name="connsiteX534" fmla="*/ 84138 w 6858000"/>
              <a:gd name="connsiteY534" fmla="*/ 1630364 h 6854825"/>
              <a:gd name="connsiteX535" fmla="*/ 92075 w 6858000"/>
              <a:gd name="connsiteY535" fmla="*/ 1578770 h 6854825"/>
              <a:gd name="connsiteX536" fmla="*/ 101600 w 6858000"/>
              <a:gd name="connsiteY536" fmla="*/ 1526381 h 6854825"/>
              <a:gd name="connsiteX537" fmla="*/ 113506 w 6858000"/>
              <a:gd name="connsiteY537" fmla="*/ 1474789 h 6854825"/>
              <a:gd name="connsiteX538" fmla="*/ 129381 w 6858000"/>
              <a:gd name="connsiteY538" fmla="*/ 1424782 h 6854825"/>
              <a:gd name="connsiteX539" fmla="*/ 146844 w 6858000"/>
              <a:gd name="connsiteY539" fmla="*/ 1374775 h 6854825"/>
              <a:gd name="connsiteX540" fmla="*/ 165894 w 6858000"/>
              <a:gd name="connsiteY540" fmla="*/ 1325563 h 6854825"/>
              <a:gd name="connsiteX541" fmla="*/ 189706 w 6858000"/>
              <a:gd name="connsiteY541" fmla="*/ 1277144 h 6854825"/>
              <a:gd name="connsiteX542" fmla="*/ 214313 w 6858000"/>
              <a:gd name="connsiteY542" fmla="*/ 1229519 h 6854825"/>
              <a:gd name="connsiteX543" fmla="*/ 241300 w 6858000"/>
              <a:gd name="connsiteY543" fmla="*/ 1182688 h 6854825"/>
              <a:gd name="connsiteX544" fmla="*/ 270669 w 6858000"/>
              <a:gd name="connsiteY544" fmla="*/ 1139031 h 6854825"/>
              <a:gd name="connsiteX545" fmla="*/ 302419 w 6858000"/>
              <a:gd name="connsiteY545" fmla="*/ 1094581 h 6854825"/>
              <a:gd name="connsiteX546" fmla="*/ 338931 w 6858000"/>
              <a:gd name="connsiteY546" fmla="*/ 1050925 h 6854825"/>
              <a:gd name="connsiteX547" fmla="*/ 374650 w 6858000"/>
              <a:gd name="connsiteY547" fmla="*/ 1009650 h 6854825"/>
              <a:gd name="connsiteX548" fmla="*/ 414338 w 6858000"/>
              <a:gd name="connsiteY548" fmla="*/ 970756 h 6854825"/>
              <a:gd name="connsiteX549" fmla="*/ 1116013 w 6858000"/>
              <a:gd name="connsiteY549" fmla="*/ 300038 h 6854825"/>
              <a:gd name="connsiteX550" fmla="*/ 1158875 w 6858000"/>
              <a:gd name="connsiteY550" fmla="*/ 261938 h 6854825"/>
              <a:gd name="connsiteX551" fmla="*/ 1200944 w 6858000"/>
              <a:gd name="connsiteY551" fmla="*/ 227806 h 6854825"/>
              <a:gd name="connsiteX552" fmla="*/ 1245394 w 6858000"/>
              <a:gd name="connsiteY552" fmla="*/ 194469 h 6854825"/>
              <a:gd name="connsiteX553" fmla="*/ 1290638 w 6858000"/>
              <a:gd name="connsiteY553" fmla="*/ 165100 h 6854825"/>
              <a:gd name="connsiteX554" fmla="*/ 1337469 w 6858000"/>
              <a:gd name="connsiteY554" fmla="*/ 136525 h 6854825"/>
              <a:gd name="connsiteX555" fmla="*/ 1385094 w 6858000"/>
              <a:gd name="connsiteY555" fmla="*/ 111125 h 6854825"/>
              <a:gd name="connsiteX556" fmla="*/ 1433513 w 6858000"/>
              <a:gd name="connsiteY556" fmla="*/ 89694 h 6854825"/>
              <a:gd name="connsiteX557" fmla="*/ 1484313 w 6858000"/>
              <a:gd name="connsiteY557" fmla="*/ 69056 h 6854825"/>
              <a:gd name="connsiteX558" fmla="*/ 1532731 w 6858000"/>
              <a:gd name="connsiteY558" fmla="*/ 51594 h 6854825"/>
              <a:gd name="connsiteX559" fmla="*/ 1584325 w 6858000"/>
              <a:gd name="connsiteY559" fmla="*/ 37306 h 6854825"/>
              <a:gd name="connsiteX560" fmla="*/ 1635125 w 6858000"/>
              <a:gd name="connsiteY560" fmla="*/ 25400 h 6854825"/>
              <a:gd name="connsiteX561" fmla="*/ 1686719 w 6858000"/>
              <a:gd name="connsiteY561" fmla="*/ 14288 h 6854825"/>
              <a:gd name="connsiteX562" fmla="*/ 1738313 w 6858000"/>
              <a:gd name="connsiteY562" fmla="*/ 6350 h 6854825"/>
              <a:gd name="connsiteX563" fmla="*/ 1791494 w 6858000"/>
              <a:gd name="connsiteY563" fmla="*/ 1588 h 685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Lst>
            <a:rect l="l" t="t" r="r" b="b"/>
            <a:pathLst>
              <a:path w="6858000" h="6854825">
                <a:moveTo>
                  <a:pt x="5159334" y="4802187"/>
                </a:moveTo>
                <a:lnTo>
                  <a:pt x="5180014" y="4802187"/>
                </a:lnTo>
                <a:lnTo>
                  <a:pt x="5199104" y="4802187"/>
                </a:lnTo>
                <a:lnTo>
                  <a:pt x="5218196" y="4803775"/>
                </a:lnTo>
                <a:lnTo>
                  <a:pt x="5236490" y="4805362"/>
                </a:lnTo>
                <a:lnTo>
                  <a:pt x="5255580" y="4807743"/>
                </a:lnTo>
                <a:lnTo>
                  <a:pt x="5292170" y="4817268"/>
                </a:lnTo>
                <a:lnTo>
                  <a:pt x="5324784" y="4829968"/>
                </a:lnTo>
                <a:lnTo>
                  <a:pt x="5358192" y="4845843"/>
                </a:lnTo>
                <a:lnTo>
                  <a:pt x="5389214" y="4864893"/>
                </a:lnTo>
                <a:lnTo>
                  <a:pt x="5417848" y="4886325"/>
                </a:lnTo>
                <a:lnTo>
                  <a:pt x="5444894" y="4910137"/>
                </a:lnTo>
                <a:lnTo>
                  <a:pt x="5469552" y="4937125"/>
                </a:lnTo>
                <a:lnTo>
                  <a:pt x="5490232" y="4966493"/>
                </a:lnTo>
                <a:lnTo>
                  <a:pt x="5509324" y="4996656"/>
                </a:lnTo>
                <a:lnTo>
                  <a:pt x="5525232" y="5029993"/>
                </a:lnTo>
                <a:lnTo>
                  <a:pt x="5537164" y="5064125"/>
                </a:lnTo>
                <a:lnTo>
                  <a:pt x="5546708" y="5100637"/>
                </a:lnTo>
                <a:lnTo>
                  <a:pt x="5549890" y="5118893"/>
                </a:lnTo>
                <a:lnTo>
                  <a:pt x="5553072" y="5137943"/>
                </a:lnTo>
                <a:lnTo>
                  <a:pt x="5554664" y="5156993"/>
                </a:lnTo>
                <a:lnTo>
                  <a:pt x="5554664" y="5176043"/>
                </a:lnTo>
                <a:lnTo>
                  <a:pt x="5554664" y="5194300"/>
                </a:lnTo>
                <a:lnTo>
                  <a:pt x="5553072" y="5213350"/>
                </a:lnTo>
                <a:lnTo>
                  <a:pt x="5549890" y="5232400"/>
                </a:lnTo>
                <a:lnTo>
                  <a:pt x="5546708" y="5251450"/>
                </a:lnTo>
                <a:lnTo>
                  <a:pt x="5537164" y="5287168"/>
                </a:lnTo>
                <a:lnTo>
                  <a:pt x="5525232" y="5322093"/>
                </a:lnTo>
                <a:lnTo>
                  <a:pt x="5509324" y="5354637"/>
                </a:lnTo>
                <a:lnTo>
                  <a:pt x="5490232" y="5384800"/>
                </a:lnTo>
                <a:lnTo>
                  <a:pt x="5469552" y="5414168"/>
                </a:lnTo>
                <a:lnTo>
                  <a:pt x="5444894" y="5441156"/>
                </a:lnTo>
                <a:lnTo>
                  <a:pt x="5417848" y="5464968"/>
                </a:lnTo>
                <a:lnTo>
                  <a:pt x="5389214" y="5486400"/>
                </a:lnTo>
                <a:lnTo>
                  <a:pt x="5358192" y="5505450"/>
                </a:lnTo>
                <a:lnTo>
                  <a:pt x="5324784" y="5521325"/>
                </a:lnTo>
                <a:lnTo>
                  <a:pt x="5292170" y="5534025"/>
                </a:lnTo>
                <a:lnTo>
                  <a:pt x="5255580" y="5543550"/>
                </a:lnTo>
                <a:lnTo>
                  <a:pt x="5236490" y="5546725"/>
                </a:lnTo>
                <a:lnTo>
                  <a:pt x="5218196" y="5548312"/>
                </a:lnTo>
                <a:lnTo>
                  <a:pt x="5199104" y="5549900"/>
                </a:lnTo>
                <a:lnTo>
                  <a:pt x="5180014" y="5551487"/>
                </a:lnTo>
                <a:lnTo>
                  <a:pt x="5159334" y="5549900"/>
                </a:lnTo>
                <a:lnTo>
                  <a:pt x="5141038" y="5548312"/>
                </a:lnTo>
                <a:lnTo>
                  <a:pt x="5121948" y="5546725"/>
                </a:lnTo>
                <a:lnTo>
                  <a:pt x="5104448" y="5543550"/>
                </a:lnTo>
                <a:lnTo>
                  <a:pt x="5067858" y="5534025"/>
                </a:lnTo>
                <a:lnTo>
                  <a:pt x="5033654" y="5521325"/>
                </a:lnTo>
                <a:lnTo>
                  <a:pt x="5000246" y="5505450"/>
                </a:lnTo>
                <a:lnTo>
                  <a:pt x="4969224" y="5486400"/>
                </a:lnTo>
                <a:lnTo>
                  <a:pt x="4940590" y="5464968"/>
                </a:lnTo>
                <a:lnTo>
                  <a:pt x="4914340" y="5441156"/>
                </a:lnTo>
                <a:lnTo>
                  <a:pt x="4890478" y="5414168"/>
                </a:lnTo>
                <a:lnTo>
                  <a:pt x="4868206" y="5384800"/>
                </a:lnTo>
                <a:lnTo>
                  <a:pt x="4849114" y="5354637"/>
                </a:lnTo>
                <a:lnTo>
                  <a:pt x="4834002" y="5322093"/>
                </a:lnTo>
                <a:lnTo>
                  <a:pt x="4821274" y="5287168"/>
                </a:lnTo>
                <a:lnTo>
                  <a:pt x="4811730" y="5251450"/>
                </a:lnTo>
                <a:lnTo>
                  <a:pt x="4808548" y="5232400"/>
                </a:lnTo>
                <a:lnTo>
                  <a:pt x="4805366" y="5213350"/>
                </a:lnTo>
                <a:lnTo>
                  <a:pt x="4803776" y="5194300"/>
                </a:lnTo>
                <a:lnTo>
                  <a:pt x="4803776" y="5176043"/>
                </a:lnTo>
                <a:lnTo>
                  <a:pt x="4803776" y="5156993"/>
                </a:lnTo>
                <a:lnTo>
                  <a:pt x="4805366" y="5137943"/>
                </a:lnTo>
                <a:lnTo>
                  <a:pt x="4808548" y="5118893"/>
                </a:lnTo>
                <a:lnTo>
                  <a:pt x="4811730" y="5100637"/>
                </a:lnTo>
                <a:lnTo>
                  <a:pt x="4821274" y="5064125"/>
                </a:lnTo>
                <a:lnTo>
                  <a:pt x="4834002" y="5029993"/>
                </a:lnTo>
                <a:lnTo>
                  <a:pt x="4849114" y="4996656"/>
                </a:lnTo>
                <a:lnTo>
                  <a:pt x="4868206" y="4966493"/>
                </a:lnTo>
                <a:lnTo>
                  <a:pt x="4890478" y="4937125"/>
                </a:lnTo>
                <a:lnTo>
                  <a:pt x="4914340" y="4910137"/>
                </a:lnTo>
                <a:lnTo>
                  <a:pt x="4940590" y="4886325"/>
                </a:lnTo>
                <a:lnTo>
                  <a:pt x="4969224" y="4864893"/>
                </a:lnTo>
                <a:lnTo>
                  <a:pt x="5000246" y="4845843"/>
                </a:lnTo>
                <a:lnTo>
                  <a:pt x="5033654" y="4829968"/>
                </a:lnTo>
                <a:lnTo>
                  <a:pt x="5067858" y="4817268"/>
                </a:lnTo>
                <a:lnTo>
                  <a:pt x="5104448" y="4807743"/>
                </a:lnTo>
                <a:lnTo>
                  <a:pt x="5121948" y="4805362"/>
                </a:lnTo>
                <a:lnTo>
                  <a:pt x="5141038" y="4803775"/>
                </a:lnTo>
                <a:close/>
                <a:moveTo>
                  <a:pt x="680244" y="3870325"/>
                </a:moveTo>
                <a:lnTo>
                  <a:pt x="2857500" y="6151391"/>
                </a:lnTo>
                <a:lnTo>
                  <a:pt x="2515394" y="6478506"/>
                </a:lnTo>
                <a:lnTo>
                  <a:pt x="2473325" y="6516616"/>
                </a:lnTo>
                <a:lnTo>
                  <a:pt x="2430462" y="6552345"/>
                </a:lnTo>
                <a:lnTo>
                  <a:pt x="2386806" y="6584103"/>
                </a:lnTo>
                <a:lnTo>
                  <a:pt x="2340769" y="6615068"/>
                </a:lnTo>
                <a:lnTo>
                  <a:pt x="2293938" y="6642063"/>
                </a:lnTo>
                <a:lnTo>
                  <a:pt x="2247106" y="6667470"/>
                </a:lnTo>
                <a:lnTo>
                  <a:pt x="2197894" y="6690495"/>
                </a:lnTo>
                <a:lnTo>
                  <a:pt x="2147888" y="6709550"/>
                </a:lnTo>
                <a:lnTo>
                  <a:pt x="2097088" y="6728605"/>
                </a:lnTo>
                <a:lnTo>
                  <a:pt x="2047081" y="6742897"/>
                </a:lnTo>
                <a:lnTo>
                  <a:pt x="1997075" y="6754806"/>
                </a:lnTo>
                <a:lnTo>
                  <a:pt x="1944688" y="6765922"/>
                </a:lnTo>
                <a:lnTo>
                  <a:pt x="1893094" y="6772273"/>
                </a:lnTo>
                <a:lnTo>
                  <a:pt x="1839912" y="6778625"/>
                </a:lnTo>
                <a:lnTo>
                  <a:pt x="1788319" y="6780213"/>
                </a:lnTo>
                <a:lnTo>
                  <a:pt x="1735931" y="6780213"/>
                </a:lnTo>
                <a:lnTo>
                  <a:pt x="1682750" y="6778625"/>
                </a:lnTo>
                <a:lnTo>
                  <a:pt x="1631156" y="6772273"/>
                </a:lnTo>
                <a:lnTo>
                  <a:pt x="1578769" y="6765922"/>
                </a:lnTo>
                <a:lnTo>
                  <a:pt x="1527175" y="6754806"/>
                </a:lnTo>
                <a:lnTo>
                  <a:pt x="1477169" y="6742897"/>
                </a:lnTo>
                <a:lnTo>
                  <a:pt x="1426369" y="6728605"/>
                </a:lnTo>
                <a:lnTo>
                  <a:pt x="1376362" y="6711138"/>
                </a:lnTo>
                <a:lnTo>
                  <a:pt x="1327944" y="6690495"/>
                </a:lnTo>
                <a:lnTo>
                  <a:pt x="1278731" y="6669058"/>
                </a:lnTo>
                <a:lnTo>
                  <a:pt x="1231900" y="6643651"/>
                </a:lnTo>
                <a:lnTo>
                  <a:pt x="1184275" y="6616656"/>
                </a:lnTo>
                <a:lnTo>
                  <a:pt x="1139031" y="6587279"/>
                </a:lnTo>
                <a:lnTo>
                  <a:pt x="1095375" y="6553933"/>
                </a:lnTo>
                <a:lnTo>
                  <a:pt x="1052512" y="6519792"/>
                </a:lnTo>
                <a:lnTo>
                  <a:pt x="1012031" y="6481682"/>
                </a:lnTo>
                <a:lnTo>
                  <a:pt x="970756" y="6442777"/>
                </a:lnTo>
                <a:lnTo>
                  <a:pt x="301625" y="5740117"/>
                </a:lnTo>
                <a:lnTo>
                  <a:pt x="264319" y="5699624"/>
                </a:lnTo>
                <a:lnTo>
                  <a:pt x="229394" y="5655162"/>
                </a:lnTo>
                <a:lnTo>
                  <a:pt x="196056" y="5611494"/>
                </a:lnTo>
                <a:lnTo>
                  <a:pt x="166688" y="5565444"/>
                </a:lnTo>
                <a:lnTo>
                  <a:pt x="138112" y="5520188"/>
                </a:lnTo>
                <a:lnTo>
                  <a:pt x="113506" y="5471756"/>
                </a:lnTo>
                <a:lnTo>
                  <a:pt x="91281" y="5422530"/>
                </a:lnTo>
                <a:lnTo>
                  <a:pt x="70644" y="5374098"/>
                </a:lnTo>
                <a:lnTo>
                  <a:pt x="53181" y="5324078"/>
                </a:lnTo>
                <a:lnTo>
                  <a:pt x="38100" y="5273264"/>
                </a:lnTo>
                <a:lnTo>
                  <a:pt x="25400" y="5221657"/>
                </a:lnTo>
                <a:lnTo>
                  <a:pt x="15875" y="5170049"/>
                </a:lnTo>
                <a:lnTo>
                  <a:pt x="7938" y="5117647"/>
                </a:lnTo>
                <a:lnTo>
                  <a:pt x="3175" y="5066039"/>
                </a:lnTo>
                <a:lnTo>
                  <a:pt x="0" y="5014431"/>
                </a:lnTo>
                <a:lnTo>
                  <a:pt x="0" y="4960441"/>
                </a:lnTo>
                <a:lnTo>
                  <a:pt x="3175" y="4908834"/>
                </a:lnTo>
                <a:lnTo>
                  <a:pt x="7938" y="4857226"/>
                </a:lnTo>
                <a:lnTo>
                  <a:pt x="15875" y="4805618"/>
                </a:lnTo>
                <a:lnTo>
                  <a:pt x="25400" y="4753216"/>
                </a:lnTo>
                <a:lnTo>
                  <a:pt x="38100" y="4701608"/>
                </a:lnTo>
                <a:lnTo>
                  <a:pt x="51594" y="4651588"/>
                </a:lnTo>
                <a:lnTo>
                  <a:pt x="70644" y="4600775"/>
                </a:lnTo>
                <a:lnTo>
                  <a:pt x="89694" y="4552343"/>
                </a:lnTo>
                <a:lnTo>
                  <a:pt x="111919" y="4503911"/>
                </a:lnTo>
                <a:lnTo>
                  <a:pt x="136525" y="4456273"/>
                </a:lnTo>
                <a:lnTo>
                  <a:pt x="165100" y="4411017"/>
                </a:lnTo>
                <a:lnTo>
                  <a:pt x="194469" y="4364966"/>
                </a:lnTo>
                <a:lnTo>
                  <a:pt x="226219" y="4321298"/>
                </a:lnTo>
                <a:lnTo>
                  <a:pt x="261144" y="4279218"/>
                </a:lnTo>
                <a:lnTo>
                  <a:pt x="298450" y="4236344"/>
                </a:lnTo>
                <a:lnTo>
                  <a:pt x="338138" y="4197440"/>
                </a:lnTo>
                <a:close/>
                <a:moveTo>
                  <a:pt x="5366264" y="3760787"/>
                </a:moveTo>
                <a:lnTo>
                  <a:pt x="3671888" y="5374783"/>
                </a:lnTo>
                <a:lnTo>
                  <a:pt x="4352338" y="6087354"/>
                </a:lnTo>
                <a:lnTo>
                  <a:pt x="4384892" y="6120681"/>
                </a:lnTo>
                <a:lnTo>
                  <a:pt x="4418238" y="6150041"/>
                </a:lnTo>
                <a:lnTo>
                  <a:pt x="4454762" y="6178607"/>
                </a:lnTo>
                <a:lnTo>
                  <a:pt x="4490492" y="6205586"/>
                </a:lnTo>
                <a:lnTo>
                  <a:pt x="4528604" y="6230185"/>
                </a:lnTo>
                <a:lnTo>
                  <a:pt x="4565922" y="6252403"/>
                </a:lnTo>
                <a:lnTo>
                  <a:pt x="4605620" y="6273035"/>
                </a:lnTo>
                <a:lnTo>
                  <a:pt x="4644526" y="6292079"/>
                </a:lnTo>
                <a:lnTo>
                  <a:pt x="4685814" y="6307156"/>
                </a:lnTo>
                <a:lnTo>
                  <a:pt x="4726308" y="6321439"/>
                </a:lnTo>
                <a:lnTo>
                  <a:pt x="4766800" y="6334135"/>
                </a:lnTo>
                <a:lnTo>
                  <a:pt x="4809676" y="6345244"/>
                </a:lnTo>
                <a:lnTo>
                  <a:pt x="4851758" y="6353179"/>
                </a:lnTo>
                <a:lnTo>
                  <a:pt x="4894634" y="6359527"/>
                </a:lnTo>
                <a:lnTo>
                  <a:pt x="4938302" y="6362701"/>
                </a:lnTo>
                <a:lnTo>
                  <a:pt x="4981178" y="6365875"/>
                </a:lnTo>
                <a:lnTo>
                  <a:pt x="5024848" y="6365875"/>
                </a:lnTo>
                <a:lnTo>
                  <a:pt x="5067724" y="6362701"/>
                </a:lnTo>
                <a:lnTo>
                  <a:pt x="5109804" y="6359527"/>
                </a:lnTo>
                <a:lnTo>
                  <a:pt x="5153474" y="6353179"/>
                </a:lnTo>
                <a:lnTo>
                  <a:pt x="5196350" y="6345244"/>
                </a:lnTo>
                <a:lnTo>
                  <a:pt x="5238430" y="6334135"/>
                </a:lnTo>
                <a:lnTo>
                  <a:pt x="5279718" y="6321439"/>
                </a:lnTo>
                <a:lnTo>
                  <a:pt x="5320212" y="6307156"/>
                </a:lnTo>
                <a:lnTo>
                  <a:pt x="5361500" y="6290492"/>
                </a:lnTo>
                <a:lnTo>
                  <a:pt x="5401992" y="6273035"/>
                </a:lnTo>
                <a:lnTo>
                  <a:pt x="5441692" y="6250816"/>
                </a:lnTo>
                <a:lnTo>
                  <a:pt x="5479010" y="6228598"/>
                </a:lnTo>
                <a:lnTo>
                  <a:pt x="5517122" y="6203999"/>
                </a:lnTo>
                <a:lnTo>
                  <a:pt x="5552852" y="6177020"/>
                </a:lnTo>
                <a:lnTo>
                  <a:pt x="5589374" y="6148454"/>
                </a:lnTo>
                <a:lnTo>
                  <a:pt x="5621928" y="6117507"/>
                </a:lnTo>
                <a:lnTo>
                  <a:pt x="6016542" y="5742178"/>
                </a:lnTo>
                <a:lnTo>
                  <a:pt x="6049888" y="5708850"/>
                </a:lnTo>
                <a:lnTo>
                  <a:pt x="6079266" y="5674729"/>
                </a:lnTo>
                <a:lnTo>
                  <a:pt x="6109438" y="5639815"/>
                </a:lnTo>
                <a:lnTo>
                  <a:pt x="6134846" y="5604107"/>
                </a:lnTo>
                <a:lnTo>
                  <a:pt x="6159460" y="5566019"/>
                </a:lnTo>
                <a:lnTo>
                  <a:pt x="6181692" y="5528724"/>
                </a:lnTo>
                <a:lnTo>
                  <a:pt x="6202336" y="5489048"/>
                </a:lnTo>
                <a:lnTo>
                  <a:pt x="6220596" y="5450167"/>
                </a:lnTo>
                <a:lnTo>
                  <a:pt x="6238064" y="5408904"/>
                </a:lnTo>
                <a:lnTo>
                  <a:pt x="6252356" y="5368435"/>
                </a:lnTo>
                <a:lnTo>
                  <a:pt x="6263472" y="5326379"/>
                </a:lnTo>
                <a:lnTo>
                  <a:pt x="6274588" y="5283530"/>
                </a:lnTo>
                <a:lnTo>
                  <a:pt x="6282528" y="5241474"/>
                </a:lnTo>
                <a:lnTo>
                  <a:pt x="6288086" y="5198624"/>
                </a:lnTo>
                <a:lnTo>
                  <a:pt x="6292850" y="5156568"/>
                </a:lnTo>
                <a:lnTo>
                  <a:pt x="6294438" y="5112132"/>
                </a:lnTo>
                <a:lnTo>
                  <a:pt x="6294438" y="5070076"/>
                </a:lnTo>
                <a:lnTo>
                  <a:pt x="6292850" y="5028020"/>
                </a:lnTo>
                <a:lnTo>
                  <a:pt x="6288086" y="4983584"/>
                </a:lnTo>
                <a:lnTo>
                  <a:pt x="6282528" y="4941528"/>
                </a:lnTo>
                <a:lnTo>
                  <a:pt x="6274588" y="4898678"/>
                </a:lnTo>
                <a:lnTo>
                  <a:pt x="6263472" y="4856622"/>
                </a:lnTo>
                <a:lnTo>
                  <a:pt x="6250768" y="4813773"/>
                </a:lnTo>
                <a:lnTo>
                  <a:pt x="6236476" y="4773304"/>
                </a:lnTo>
                <a:lnTo>
                  <a:pt x="6220596" y="4732041"/>
                </a:lnTo>
                <a:lnTo>
                  <a:pt x="6202336" y="4693160"/>
                </a:lnTo>
                <a:lnTo>
                  <a:pt x="6181692" y="4654278"/>
                </a:lnTo>
                <a:lnTo>
                  <a:pt x="6157872" y="4616189"/>
                </a:lnTo>
                <a:lnTo>
                  <a:pt x="6133258" y="4578894"/>
                </a:lnTo>
                <a:lnTo>
                  <a:pt x="6106262" y="4542393"/>
                </a:lnTo>
                <a:lnTo>
                  <a:pt x="6077678" y="4506685"/>
                </a:lnTo>
                <a:lnTo>
                  <a:pt x="6046712" y="4471771"/>
                </a:lnTo>
                <a:close/>
                <a:moveTo>
                  <a:pt x="1677987" y="1300162"/>
                </a:moveTo>
                <a:lnTo>
                  <a:pt x="1698668" y="1301752"/>
                </a:lnTo>
                <a:lnTo>
                  <a:pt x="1716963" y="1302546"/>
                </a:lnTo>
                <a:lnTo>
                  <a:pt x="1736053" y="1304135"/>
                </a:lnTo>
                <a:lnTo>
                  <a:pt x="1753553" y="1307314"/>
                </a:lnTo>
                <a:lnTo>
                  <a:pt x="1790142" y="1316849"/>
                </a:lnTo>
                <a:lnTo>
                  <a:pt x="1824346" y="1329562"/>
                </a:lnTo>
                <a:lnTo>
                  <a:pt x="1857754" y="1345454"/>
                </a:lnTo>
                <a:lnTo>
                  <a:pt x="1888776" y="1364524"/>
                </a:lnTo>
                <a:lnTo>
                  <a:pt x="1917412" y="1385978"/>
                </a:lnTo>
                <a:lnTo>
                  <a:pt x="1943661" y="1409816"/>
                </a:lnTo>
                <a:lnTo>
                  <a:pt x="1967524" y="1436832"/>
                </a:lnTo>
                <a:lnTo>
                  <a:pt x="1989796" y="1464643"/>
                </a:lnTo>
                <a:lnTo>
                  <a:pt x="2008886" y="1496427"/>
                </a:lnTo>
                <a:lnTo>
                  <a:pt x="2024000" y="1529005"/>
                </a:lnTo>
                <a:lnTo>
                  <a:pt x="2036726" y="1563967"/>
                </a:lnTo>
                <a:lnTo>
                  <a:pt x="2046272" y="1600518"/>
                </a:lnTo>
                <a:lnTo>
                  <a:pt x="2049453" y="1617205"/>
                </a:lnTo>
                <a:lnTo>
                  <a:pt x="2052635" y="1636275"/>
                </a:lnTo>
                <a:lnTo>
                  <a:pt x="2054226" y="1655345"/>
                </a:lnTo>
                <a:lnTo>
                  <a:pt x="2054226" y="1675210"/>
                </a:lnTo>
                <a:lnTo>
                  <a:pt x="2054226" y="1694280"/>
                </a:lnTo>
                <a:lnTo>
                  <a:pt x="2052635" y="1713350"/>
                </a:lnTo>
                <a:lnTo>
                  <a:pt x="2049453" y="1732420"/>
                </a:lnTo>
                <a:lnTo>
                  <a:pt x="2046272" y="1750696"/>
                </a:lnTo>
                <a:lnTo>
                  <a:pt x="2036726" y="1787247"/>
                </a:lnTo>
                <a:lnTo>
                  <a:pt x="2024000" y="1822209"/>
                </a:lnTo>
                <a:lnTo>
                  <a:pt x="2008886" y="1853198"/>
                </a:lnTo>
                <a:lnTo>
                  <a:pt x="1989796" y="1884982"/>
                </a:lnTo>
                <a:lnTo>
                  <a:pt x="1967524" y="1912792"/>
                </a:lnTo>
                <a:lnTo>
                  <a:pt x="1943661" y="1939809"/>
                </a:lnTo>
                <a:lnTo>
                  <a:pt x="1917412" y="1965235"/>
                </a:lnTo>
                <a:lnTo>
                  <a:pt x="1888776" y="1986689"/>
                </a:lnTo>
                <a:lnTo>
                  <a:pt x="1857754" y="2004171"/>
                </a:lnTo>
                <a:lnTo>
                  <a:pt x="1824346" y="2021652"/>
                </a:lnTo>
                <a:lnTo>
                  <a:pt x="1790142" y="2034365"/>
                </a:lnTo>
                <a:lnTo>
                  <a:pt x="1753553" y="2042311"/>
                </a:lnTo>
                <a:lnTo>
                  <a:pt x="1736053" y="2045490"/>
                </a:lnTo>
                <a:lnTo>
                  <a:pt x="1716963" y="2048668"/>
                </a:lnTo>
                <a:lnTo>
                  <a:pt x="1698668" y="2049463"/>
                </a:lnTo>
                <a:lnTo>
                  <a:pt x="1677987" y="2049463"/>
                </a:lnTo>
                <a:lnTo>
                  <a:pt x="1658896" y="2049463"/>
                </a:lnTo>
                <a:lnTo>
                  <a:pt x="1639806" y="2048668"/>
                </a:lnTo>
                <a:lnTo>
                  <a:pt x="1621511" y="2045490"/>
                </a:lnTo>
                <a:lnTo>
                  <a:pt x="1602420" y="2042311"/>
                </a:lnTo>
                <a:lnTo>
                  <a:pt x="1565831" y="2034365"/>
                </a:lnTo>
                <a:lnTo>
                  <a:pt x="1533218" y="2021652"/>
                </a:lnTo>
                <a:lnTo>
                  <a:pt x="1499810" y="2004171"/>
                </a:lnTo>
                <a:lnTo>
                  <a:pt x="1468788" y="1986689"/>
                </a:lnTo>
                <a:lnTo>
                  <a:pt x="1440152" y="1965235"/>
                </a:lnTo>
                <a:lnTo>
                  <a:pt x="1413108" y="1939809"/>
                </a:lnTo>
                <a:lnTo>
                  <a:pt x="1388449" y="1912792"/>
                </a:lnTo>
                <a:lnTo>
                  <a:pt x="1367768" y="1884982"/>
                </a:lnTo>
                <a:lnTo>
                  <a:pt x="1348678" y="1853198"/>
                </a:lnTo>
                <a:lnTo>
                  <a:pt x="1332769" y="1822209"/>
                </a:lnTo>
                <a:lnTo>
                  <a:pt x="1320838" y="1787247"/>
                </a:lnTo>
                <a:lnTo>
                  <a:pt x="1311292" y="1750696"/>
                </a:lnTo>
                <a:lnTo>
                  <a:pt x="1308111" y="1732420"/>
                </a:lnTo>
                <a:lnTo>
                  <a:pt x="1304929" y="1713350"/>
                </a:lnTo>
                <a:lnTo>
                  <a:pt x="1303338" y="1694280"/>
                </a:lnTo>
                <a:lnTo>
                  <a:pt x="1303338" y="1675210"/>
                </a:lnTo>
                <a:lnTo>
                  <a:pt x="1303338" y="1655345"/>
                </a:lnTo>
                <a:lnTo>
                  <a:pt x="1304929" y="1636275"/>
                </a:lnTo>
                <a:lnTo>
                  <a:pt x="1308111" y="1617205"/>
                </a:lnTo>
                <a:lnTo>
                  <a:pt x="1311292" y="1600518"/>
                </a:lnTo>
                <a:lnTo>
                  <a:pt x="1320838" y="1563967"/>
                </a:lnTo>
                <a:lnTo>
                  <a:pt x="1332769" y="1529005"/>
                </a:lnTo>
                <a:lnTo>
                  <a:pt x="1348678" y="1496427"/>
                </a:lnTo>
                <a:lnTo>
                  <a:pt x="1367768" y="1464643"/>
                </a:lnTo>
                <a:lnTo>
                  <a:pt x="1388449" y="1436832"/>
                </a:lnTo>
                <a:lnTo>
                  <a:pt x="1413108" y="1409816"/>
                </a:lnTo>
                <a:lnTo>
                  <a:pt x="1440152" y="1385978"/>
                </a:lnTo>
                <a:lnTo>
                  <a:pt x="1468788" y="1364524"/>
                </a:lnTo>
                <a:lnTo>
                  <a:pt x="1499810" y="1345454"/>
                </a:lnTo>
                <a:lnTo>
                  <a:pt x="1533218" y="1329562"/>
                </a:lnTo>
                <a:lnTo>
                  <a:pt x="1565831" y="1316849"/>
                </a:lnTo>
                <a:lnTo>
                  <a:pt x="1602420" y="1307314"/>
                </a:lnTo>
                <a:lnTo>
                  <a:pt x="1621511" y="1304135"/>
                </a:lnTo>
                <a:lnTo>
                  <a:pt x="1639806" y="1302546"/>
                </a:lnTo>
                <a:lnTo>
                  <a:pt x="1658896" y="1301752"/>
                </a:lnTo>
                <a:close/>
                <a:moveTo>
                  <a:pt x="1837916" y="488950"/>
                </a:moveTo>
                <a:lnTo>
                  <a:pt x="1793453" y="490537"/>
                </a:lnTo>
                <a:lnTo>
                  <a:pt x="1751372" y="495298"/>
                </a:lnTo>
                <a:lnTo>
                  <a:pt x="1709290" y="501646"/>
                </a:lnTo>
                <a:lnTo>
                  <a:pt x="1664827" y="509581"/>
                </a:lnTo>
                <a:lnTo>
                  <a:pt x="1624333" y="520691"/>
                </a:lnTo>
                <a:lnTo>
                  <a:pt x="1581458" y="533387"/>
                </a:lnTo>
                <a:lnTo>
                  <a:pt x="1540964" y="547670"/>
                </a:lnTo>
                <a:lnTo>
                  <a:pt x="1499677" y="562747"/>
                </a:lnTo>
                <a:lnTo>
                  <a:pt x="1460771" y="581791"/>
                </a:lnTo>
                <a:lnTo>
                  <a:pt x="1421072" y="602422"/>
                </a:lnTo>
                <a:lnTo>
                  <a:pt x="1382166" y="626227"/>
                </a:lnTo>
                <a:lnTo>
                  <a:pt x="1344054" y="650826"/>
                </a:lnTo>
                <a:lnTo>
                  <a:pt x="1308325" y="677805"/>
                </a:lnTo>
                <a:lnTo>
                  <a:pt x="1273389" y="706372"/>
                </a:lnTo>
                <a:lnTo>
                  <a:pt x="1239248" y="737318"/>
                </a:lnTo>
                <a:lnTo>
                  <a:pt x="844635" y="1112648"/>
                </a:lnTo>
                <a:lnTo>
                  <a:pt x="811287" y="1145975"/>
                </a:lnTo>
                <a:lnTo>
                  <a:pt x="781909" y="1180096"/>
                </a:lnTo>
                <a:lnTo>
                  <a:pt x="753326" y="1215010"/>
                </a:lnTo>
                <a:lnTo>
                  <a:pt x="726330" y="1250718"/>
                </a:lnTo>
                <a:lnTo>
                  <a:pt x="701716" y="1288807"/>
                </a:lnTo>
                <a:lnTo>
                  <a:pt x="679485" y="1326102"/>
                </a:lnTo>
                <a:lnTo>
                  <a:pt x="658841" y="1365777"/>
                </a:lnTo>
                <a:lnTo>
                  <a:pt x="640579" y="1404660"/>
                </a:lnTo>
                <a:lnTo>
                  <a:pt x="624699" y="1445922"/>
                </a:lnTo>
                <a:lnTo>
                  <a:pt x="610407" y="1486390"/>
                </a:lnTo>
                <a:lnTo>
                  <a:pt x="597704" y="1528446"/>
                </a:lnTo>
                <a:lnTo>
                  <a:pt x="586588" y="1571297"/>
                </a:lnTo>
                <a:lnTo>
                  <a:pt x="578648" y="1613353"/>
                </a:lnTo>
                <a:lnTo>
                  <a:pt x="572296" y="1656202"/>
                </a:lnTo>
                <a:lnTo>
                  <a:pt x="568326" y="1698258"/>
                </a:lnTo>
                <a:lnTo>
                  <a:pt x="566738" y="1742694"/>
                </a:lnTo>
                <a:lnTo>
                  <a:pt x="566738" y="1784749"/>
                </a:lnTo>
                <a:lnTo>
                  <a:pt x="569914" y="1826805"/>
                </a:lnTo>
                <a:lnTo>
                  <a:pt x="572296" y="1871243"/>
                </a:lnTo>
                <a:lnTo>
                  <a:pt x="578648" y="1913299"/>
                </a:lnTo>
                <a:lnTo>
                  <a:pt x="586588" y="1956148"/>
                </a:lnTo>
                <a:lnTo>
                  <a:pt x="597704" y="1998204"/>
                </a:lnTo>
                <a:lnTo>
                  <a:pt x="610407" y="2039467"/>
                </a:lnTo>
                <a:lnTo>
                  <a:pt x="624699" y="2081522"/>
                </a:lnTo>
                <a:lnTo>
                  <a:pt x="640579" y="2122784"/>
                </a:lnTo>
                <a:lnTo>
                  <a:pt x="658841" y="2161667"/>
                </a:lnTo>
                <a:lnTo>
                  <a:pt x="679485" y="2200549"/>
                </a:lnTo>
                <a:lnTo>
                  <a:pt x="703304" y="2238636"/>
                </a:lnTo>
                <a:lnTo>
                  <a:pt x="727918" y="2275932"/>
                </a:lnTo>
                <a:lnTo>
                  <a:pt x="754914" y="2312433"/>
                </a:lnTo>
                <a:lnTo>
                  <a:pt x="783497" y="2348141"/>
                </a:lnTo>
                <a:lnTo>
                  <a:pt x="814463" y="2383056"/>
                </a:lnTo>
                <a:lnTo>
                  <a:pt x="1494913" y="3094039"/>
                </a:lnTo>
                <a:lnTo>
                  <a:pt x="3189288" y="1480043"/>
                </a:lnTo>
                <a:lnTo>
                  <a:pt x="2508838" y="767472"/>
                </a:lnTo>
                <a:lnTo>
                  <a:pt x="2476285" y="734144"/>
                </a:lnTo>
                <a:lnTo>
                  <a:pt x="2442937" y="704784"/>
                </a:lnTo>
                <a:lnTo>
                  <a:pt x="2406414" y="676218"/>
                </a:lnTo>
                <a:lnTo>
                  <a:pt x="2370684" y="649239"/>
                </a:lnTo>
                <a:lnTo>
                  <a:pt x="2334160" y="624640"/>
                </a:lnTo>
                <a:lnTo>
                  <a:pt x="2295255" y="602422"/>
                </a:lnTo>
                <a:lnTo>
                  <a:pt x="2255555" y="581791"/>
                </a:lnTo>
                <a:lnTo>
                  <a:pt x="2216650" y="562747"/>
                </a:lnTo>
                <a:lnTo>
                  <a:pt x="2175362" y="547670"/>
                </a:lnTo>
                <a:lnTo>
                  <a:pt x="2134869" y="533387"/>
                </a:lnTo>
                <a:lnTo>
                  <a:pt x="2094375" y="520691"/>
                </a:lnTo>
                <a:lnTo>
                  <a:pt x="2051500" y="509581"/>
                </a:lnTo>
                <a:lnTo>
                  <a:pt x="2009418" y="501646"/>
                </a:lnTo>
                <a:lnTo>
                  <a:pt x="1966543" y="495298"/>
                </a:lnTo>
                <a:lnTo>
                  <a:pt x="1922874" y="490537"/>
                </a:lnTo>
                <a:lnTo>
                  <a:pt x="1879998" y="488950"/>
                </a:lnTo>
                <a:close/>
                <a:moveTo>
                  <a:pt x="5070178" y="74612"/>
                </a:moveTo>
                <a:lnTo>
                  <a:pt x="5122552" y="74612"/>
                </a:lnTo>
                <a:lnTo>
                  <a:pt x="5175718" y="76200"/>
                </a:lnTo>
                <a:lnTo>
                  <a:pt x="5227298" y="82552"/>
                </a:lnTo>
                <a:lnTo>
                  <a:pt x="5279670" y="88903"/>
                </a:lnTo>
                <a:lnTo>
                  <a:pt x="5331250" y="100019"/>
                </a:lnTo>
                <a:lnTo>
                  <a:pt x="5381242" y="111929"/>
                </a:lnTo>
                <a:lnTo>
                  <a:pt x="5433616" y="126220"/>
                </a:lnTo>
                <a:lnTo>
                  <a:pt x="5482020" y="143687"/>
                </a:lnTo>
                <a:lnTo>
                  <a:pt x="5532012" y="164330"/>
                </a:lnTo>
                <a:lnTo>
                  <a:pt x="5579624" y="185767"/>
                </a:lnTo>
                <a:lnTo>
                  <a:pt x="5628030" y="211174"/>
                </a:lnTo>
                <a:lnTo>
                  <a:pt x="5674054" y="238169"/>
                </a:lnTo>
                <a:lnTo>
                  <a:pt x="5719286" y="267546"/>
                </a:lnTo>
                <a:lnTo>
                  <a:pt x="5762930" y="300893"/>
                </a:lnTo>
                <a:lnTo>
                  <a:pt x="5805780" y="335033"/>
                </a:lnTo>
                <a:lnTo>
                  <a:pt x="5847838" y="373144"/>
                </a:lnTo>
                <a:lnTo>
                  <a:pt x="5887514" y="412048"/>
                </a:lnTo>
                <a:lnTo>
                  <a:pt x="6556460" y="1114709"/>
                </a:lnTo>
                <a:lnTo>
                  <a:pt x="6593756" y="1155201"/>
                </a:lnTo>
                <a:lnTo>
                  <a:pt x="6630258" y="1198075"/>
                </a:lnTo>
                <a:lnTo>
                  <a:pt x="6662000" y="1243331"/>
                </a:lnTo>
                <a:lnTo>
                  <a:pt x="6692946" y="1289381"/>
                </a:lnTo>
                <a:lnTo>
                  <a:pt x="6719926" y="1334637"/>
                </a:lnTo>
                <a:lnTo>
                  <a:pt x="6744526" y="1383069"/>
                </a:lnTo>
                <a:lnTo>
                  <a:pt x="6768332" y="1432295"/>
                </a:lnTo>
                <a:lnTo>
                  <a:pt x="6787376" y="1480727"/>
                </a:lnTo>
                <a:lnTo>
                  <a:pt x="6804834" y="1530747"/>
                </a:lnTo>
                <a:lnTo>
                  <a:pt x="6819912" y="1581561"/>
                </a:lnTo>
                <a:lnTo>
                  <a:pt x="6832608" y="1633169"/>
                </a:lnTo>
                <a:lnTo>
                  <a:pt x="6842130" y="1684777"/>
                </a:lnTo>
                <a:lnTo>
                  <a:pt x="6850066" y="1737179"/>
                </a:lnTo>
                <a:lnTo>
                  <a:pt x="6854828" y="1788786"/>
                </a:lnTo>
                <a:lnTo>
                  <a:pt x="6858000" y="1840394"/>
                </a:lnTo>
                <a:lnTo>
                  <a:pt x="6858000" y="1894384"/>
                </a:lnTo>
                <a:lnTo>
                  <a:pt x="6854828" y="1945992"/>
                </a:lnTo>
                <a:lnTo>
                  <a:pt x="6850066" y="1997600"/>
                </a:lnTo>
                <a:lnTo>
                  <a:pt x="6843718" y="2049207"/>
                </a:lnTo>
                <a:lnTo>
                  <a:pt x="6832608" y="2101609"/>
                </a:lnTo>
                <a:lnTo>
                  <a:pt x="6819912" y="2151630"/>
                </a:lnTo>
                <a:lnTo>
                  <a:pt x="6806422" y="2203237"/>
                </a:lnTo>
                <a:lnTo>
                  <a:pt x="6788964" y="2252463"/>
                </a:lnTo>
                <a:lnTo>
                  <a:pt x="6768332" y="2302483"/>
                </a:lnTo>
                <a:lnTo>
                  <a:pt x="6746114" y="2350915"/>
                </a:lnTo>
                <a:lnTo>
                  <a:pt x="6721514" y="2398553"/>
                </a:lnTo>
                <a:lnTo>
                  <a:pt x="6694534" y="2443809"/>
                </a:lnTo>
                <a:lnTo>
                  <a:pt x="6665174" y="2489859"/>
                </a:lnTo>
                <a:lnTo>
                  <a:pt x="6631844" y="2533527"/>
                </a:lnTo>
                <a:lnTo>
                  <a:pt x="6596930" y="2575608"/>
                </a:lnTo>
                <a:lnTo>
                  <a:pt x="6559634" y="2618482"/>
                </a:lnTo>
                <a:lnTo>
                  <a:pt x="6519958" y="2657386"/>
                </a:lnTo>
                <a:lnTo>
                  <a:pt x="6177946" y="2984500"/>
                </a:lnTo>
                <a:lnTo>
                  <a:pt x="4002088" y="703434"/>
                </a:lnTo>
                <a:lnTo>
                  <a:pt x="4343306" y="376320"/>
                </a:lnTo>
                <a:lnTo>
                  <a:pt x="4385362" y="338209"/>
                </a:lnTo>
                <a:lnTo>
                  <a:pt x="4428214" y="302481"/>
                </a:lnTo>
                <a:lnTo>
                  <a:pt x="4473444" y="269134"/>
                </a:lnTo>
                <a:lnTo>
                  <a:pt x="4519470" y="239757"/>
                </a:lnTo>
                <a:lnTo>
                  <a:pt x="4564700" y="212762"/>
                </a:lnTo>
                <a:lnTo>
                  <a:pt x="4613106" y="187355"/>
                </a:lnTo>
                <a:lnTo>
                  <a:pt x="4660718" y="164330"/>
                </a:lnTo>
                <a:lnTo>
                  <a:pt x="4710710" y="145275"/>
                </a:lnTo>
                <a:lnTo>
                  <a:pt x="4761496" y="126220"/>
                </a:lnTo>
                <a:lnTo>
                  <a:pt x="4811488" y="111929"/>
                </a:lnTo>
                <a:lnTo>
                  <a:pt x="4863068" y="100019"/>
                </a:lnTo>
                <a:lnTo>
                  <a:pt x="4913854" y="88903"/>
                </a:lnTo>
                <a:lnTo>
                  <a:pt x="4967020" y="82552"/>
                </a:lnTo>
                <a:lnTo>
                  <a:pt x="5018600" y="76200"/>
                </a:lnTo>
                <a:close/>
                <a:moveTo>
                  <a:pt x="1843881" y="0"/>
                </a:moveTo>
                <a:lnTo>
                  <a:pt x="1895475" y="0"/>
                </a:lnTo>
                <a:lnTo>
                  <a:pt x="1947069" y="1588"/>
                </a:lnTo>
                <a:lnTo>
                  <a:pt x="2001044" y="6350"/>
                </a:lnTo>
                <a:lnTo>
                  <a:pt x="2052638" y="14288"/>
                </a:lnTo>
                <a:lnTo>
                  <a:pt x="2104231" y="23813"/>
                </a:lnTo>
                <a:lnTo>
                  <a:pt x="2155031" y="35719"/>
                </a:lnTo>
                <a:lnTo>
                  <a:pt x="2205038" y="51594"/>
                </a:lnTo>
                <a:lnTo>
                  <a:pt x="2255044" y="69056"/>
                </a:lnTo>
                <a:lnTo>
                  <a:pt x="2304256" y="89694"/>
                </a:lnTo>
                <a:lnTo>
                  <a:pt x="2352675" y="111125"/>
                </a:lnTo>
                <a:lnTo>
                  <a:pt x="2399506" y="136525"/>
                </a:lnTo>
                <a:lnTo>
                  <a:pt x="2447132" y="163513"/>
                </a:lnTo>
                <a:lnTo>
                  <a:pt x="2492375" y="192881"/>
                </a:lnTo>
                <a:lnTo>
                  <a:pt x="2536825" y="226219"/>
                </a:lnTo>
                <a:lnTo>
                  <a:pt x="2578894" y="260350"/>
                </a:lnTo>
                <a:lnTo>
                  <a:pt x="2620169" y="296863"/>
                </a:lnTo>
                <a:lnTo>
                  <a:pt x="2660650" y="337344"/>
                </a:lnTo>
                <a:lnTo>
                  <a:pt x="6481764" y="4341813"/>
                </a:lnTo>
                <a:lnTo>
                  <a:pt x="6519068" y="4382294"/>
                </a:lnTo>
                <a:lnTo>
                  <a:pt x="6553994" y="4426744"/>
                </a:lnTo>
                <a:lnTo>
                  <a:pt x="6587332" y="4470400"/>
                </a:lnTo>
                <a:lnTo>
                  <a:pt x="6616700" y="4515644"/>
                </a:lnTo>
                <a:lnTo>
                  <a:pt x="6645276" y="4563269"/>
                </a:lnTo>
                <a:lnTo>
                  <a:pt x="6669882" y="4610100"/>
                </a:lnTo>
                <a:lnTo>
                  <a:pt x="6692106" y="4658519"/>
                </a:lnTo>
                <a:lnTo>
                  <a:pt x="6712744" y="4707731"/>
                </a:lnTo>
                <a:lnTo>
                  <a:pt x="6730206" y="4757738"/>
                </a:lnTo>
                <a:lnTo>
                  <a:pt x="6745288" y="4807744"/>
                </a:lnTo>
                <a:lnTo>
                  <a:pt x="6757988" y="4860131"/>
                </a:lnTo>
                <a:lnTo>
                  <a:pt x="6767512" y="4911725"/>
                </a:lnTo>
                <a:lnTo>
                  <a:pt x="6775450" y="4963319"/>
                </a:lnTo>
                <a:lnTo>
                  <a:pt x="6780212" y="5015706"/>
                </a:lnTo>
                <a:lnTo>
                  <a:pt x="6783388" y="5067300"/>
                </a:lnTo>
                <a:lnTo>
                  <a:pt x="6783388" y="5120481"/>
                </a:lnTo>
                <a:lnTo>
                  <a:pt x="6780212" y="5172869"/>
                </a:lnTo>
                <a:lnTo>
                  <a:pt x="6775450" y="5224463"/>
                </a:lnTo>
                <a:lnTo>
                  <a:pt x="6767512" y="5276056"/>
                </a:lnTo>
                <a:lnTo>
                  <a:pt x="6757988" y="5328444"/>
                </a:lnTo>
                <a:lnTo>
                  <a:pt x="6745288" y="5380038"/>
                </a:lnTo>
                <a:lnTo>
                  <a:pt x="6730206" y="5430044"/>
                </a:lnTo>
                <a:lnTo>
                  <a:pt x="6712744" y="5480050"/>
                </a:lnTo>
                <a:lnTo>
                  <a:pt x="6693694" y="5529263"/>
                </a:lnTo>
                <a:lnTo>
                  <a:pt x="6669882" y="5577681"/>
                </a:lnTo>
                <a:lnTo>
                  <a:pt x="6646864" y="5625306"/>
                </a:lnTo>
                <a:lnTo>
                  <a:pt x="6618288" y="5672138"/>
                </a:lnTo>
                <a:lnTo>
                  <a:pt x="6588920" y="5715794"/>
                </a:lnTo>
                <a:lnTo>
                  <a:pt x="6557168" y="5760244"/>
                </a:lnTo>
                <a:lnTo>
                  <a:pt x="6522244" y="5803900"/>
                </a:lnTo>
                <a:lnTo>
                  <a:pt x="6484938" y="5845175"/>
                </a:lnTo>
                <a:lnTo>
                  <a:pt x="6445250" y="5884069"/>
                </a:lnTo>
                <a:lnTo>
                  <a:pt x="5743576" y="6553200"/>
                </a:lnTo>
                <a:lnTo>
                  <a:pt x="5700712" y="6591300"/>
                </a:lnTo>
                <a:lnTo>
                  <a:pt x="5658644" y="6627019"/>
                </a:lnTo>
                <a:lnTo>
                  <a:pt x="5614194" y="6660356"/>
                </a:lnTo>
                <a:lnTo>
                  <a:pt x="5568950" y="6689725"/>
                </a:lnTo>
                <a:lnTo>
                  <a:pt x="5522120" y="6718300"/>
                </a:lnTo>
                <a:lnTo>
                  <a:pt x="5474494" y="6743700"/>
                </a:lnTo>
                <a:lnTo>
                  <a:pt x="5426076" y="6765131"/>
                </a:lnTo>
                <a:lnTo>
                  <a:pt x="5376864" y="6785769"/>
                </a:lnTo>
                <a:lnTo>
                  <a:pt x="5326856" y="6803231"/>
                </a:lnTo>
                <a:lnTo>
                  <a:pt x="5275264" y="6817519"/>
                </a:lnTo>
                <a:lnTo>
                  <a:pt x="5224464" y="6829425"/>
                </a:lnTo>
                <a:lnTo>
                  <a:pt x="5172868" y="6840538"/>
                </a:lnTo>
                <a:lnTo>
                  <a:pt x="5121276" y="6848475"/>
                </a:lnTo>
                <a:lnTo>
                  <a:pt x="5068888" y="6853238"/>
                </a:lnTo>
                <a:lnTo>
                  <a:pt x="5015706" y="6854825"/>
                </a:lnTo>
                <a:lnTo>
                  <a:pt x="4964112" y="6854825"/>
                </a:lnTo>
                <a:lnTo>
                  <a:pt x="4912520" y="6853238"/>
                </a:lnTo>
                <a:lnTo>
                  <a:pt x="4858544" y="6848475"/>
                </a:lnTo>
                <a:lnTo>
                  <a:pt x="4806950" y="6840538"/>
                </a:lnTo>
                <a:lnTo>
                  <a:pt x="4756944" y="6831013"/>
                </a:lnTo>
                <a:lnTo>
                  <a:pt x="4704556" y="6819106"/>
                </a:lnTo>
                <a:lnTo>
                  <a:pt x="4654550" y="6803231"/>
                </a:lnTo>
                <a:lnTo>
                  <a:pt x="4604544" y="6785769"/>
                </a:lnTo>
                <a:lnTo>
                  <a:pt x="4555332" y="6765131"/>
                </a:lnTo>
                <a:lnTo>
                  <a:pt x="4506912" y="6743700"/>
                </a:lnTo>
                <a:lnTo>
                  <a:pt x="4459288" y="6718300"/>
                </a:lnTo>
                <a:lnTo>
                  <a:pt x="4412456" y="6691313"/>
                </a:lnTo>
                <a:lnTo>
                  <a:pt x="4367212" y="6661944"/>
                </a:lnTo>
                <a:lnTo>
                  <a:pt x="4322764" y="6628606"/>
                </a:lnTo>
                <a:lnTo>
                  <a:pt x="4280694" y="6594475"/>
                </a:lnTo>
                <a:lnTo>
                  <a:pt x="4239420" y="6557963"/>
                </a:lnTo>
                <a:lnTo>
                  <a:pt x="4200526" y="6517481"/>
                </a:lnTo>
                <a:lnTo>
                  <a:pt x="377825" y="2513013"/>
                </a:lnTo>
                <a:lnTo>
                  <a:pt x="340519" y="2472532"/>
                </a:lnTo>
                <a:lnTo>
                  <a:pt x="305594" y="2428081"/>
                </a:lnTo>
                <a:lnTo>
                  <a:pt x="272256" y="2384425"/>
                </a:lnTo>
                <a:lnTo>
                  <a:pt x="242888" y="2339182"/>
                </a:lnTo>
                <a:lnTo>
                  <a:pt x="214313" y="2291557"/>
                </a:lnTo>
                <a:lnTo>
                  <a:pt x="189706" y="2244726"/>
                </a:lnTo>
                <a:lnTo>
                  <a:pt x="167481" y="2196306"/>
                </a:lnTo>
                <a:lnTo>
                  <a:pt x="146844" y="2147094"/>
                </a:lnTo>
                <a:lnTo>
                  <a:pt x="129381" y="2097089"/>
                </a:lnTo>
                <a:lnTo>
                  <a:pt x="113506" y="2047082"/>
                </a:lnTo>
                <a:lnTo>
                  <a:pt x="101600" y="1994695"/>
                </a:lnTo>
                <a:lnTo>
                  <a:pt x="92075" y="1943101"/>
                </a:lnTo>
                <a:lnTo>
                  <a:pt x="84138" y="1891507"/>
                </a:lnTo>
                <a:lnTo>
                  <a:pt x="79375" y="1839120"/>
                </a:lnTo>
                <a:lnTo>
                  <a:pt x="76200" y="1785939"/>
                </a:lnTo>
                <a:lnTo>
                  <a:pt x="76200" y="1734345"/>
                </a:lnTo>
                <a:lnTo>
                  <a:pt x="79375" y="1681957"/>
                </a:lnTo>
                <a:lnTo>
                  <a:pt x="84138" y="1630364"/>
                </a:lnTo>
                <a:lnTo>
                  <a:pt x="92075" y="1578770"/>
                </a:lnTo>
                <a:lnTo>
                  <a:pt x="101600" y="1526381"/>
                </a:lnTo>
                <a:lnTo>
                  <a:pt x="113506" y="1474789"/>
                </a:lnTo>
                <a:lnTo>
                  <a:pt x="129381" y="1424782"/>
                </a:lnTo>
                <a:lnTo>
                  <a:pt x="146844" y="1374775"/>
                </a:lnTo>
                <a:lnTo>
                  <a:pt x="165894" y="1325563"/>
                </a:lnTo>
                <a:lnTo>
                  <a:pt x="189706" y="1277144"/>
                </a:lnTo>
                <a:lnTo>
                  <a:pt x="214313" y="1229519"/>
                </a:lnTo>
                <a:lnTo>
                  <a:pt x="241300" y="1182688"/>
                </a:lnTo>
                <a:lnTo>
                  <a:pt x="270669" y="1139031"/>
                </a:lnTo>
                <a:lnTo>
                  <a:pt x="302419" y="1094581"/>
                </a:lnTo>
                <a:lnTo>
                  <a:pt x="338931" y="1050925"/>
                </a:lnTo>
                <a:lnTo>
                  <a:pt x="374650" y="1009650"/>
                </a:lnTo>
                <a:lnTo>
                  <a:pt x="414338" y="970756"/>
                </a:lnTo>
                <a:lnTo>
                  <a:pt x="1116013" y="300038"/>
                </a:lnTo>
                <a:lnTo>
                  <a:pt x="1158875" y="261938"/>
                </a:lnTo>
                <a:lnTo>
                  <a:pt x="1200944" y="227806"/>
                </a:lnTo>
                <a:lnTo>
                  <a:pt x="1245394" y="194469"/>
                </a:lnTo>
                <a:lnTo>
                  <a:pt x="1290638" y="165100"/>
                </a:lnTo>
                <a:lnTo>
                  <a:pt x="1337469" y="136525"/>
                </a:lnTo>
                <a:lnTo>
                  <a:pt x="1385094" y="111125"/>
                </a:lnTo>
                <a:lnTo>
                  <a:pt x="1433513" y="89694"/>
                </a:lnTo>
                <a:lnTo>
                  <a:pt x="1484313" y="69056"/>
                </a:lnTo>
                <a:lnTo>
                  <a:pt x="1532731" y="51594"/>
                </a:lnTo>
                <a:lnTo>
                  <a:pt x="1584325" y="37306"/>
                </a:lnTo>
                <a:lnTo>
                  <a:pt x="1635125" y="25400"/>
                </a:lnTo>
                <a:lnTo>
                  <a:pt x="1686719" y="14288"/>
                </a:lnTo>
                <a:lnTo>
                  <a:pt x="1738313" y="6350"/>
                </a:lnTo>
                <a:lnTo>
                  <a:pt x="1791494" y="1588"/>
                </a:lnTo>
                <a:close/>
              </a:path>
            </a:pathLst>
          </a:custGeom>
          <a:gradFill>
            <a:gsLst>
              <a:gs pos="0">
                <a:srgbClr val="007BD3"/>
              </a:gs>
              <a:gs pos="100000">
                <a:srgbClr val="034373"/>
              </a:gs>
            </a:gsLst>
            <a:lin scaled="0"/>
          </a:gradFill>
          <a:ln>
            <a:noFill/>
          </a:ln>
        </p:spPr>
        <p:txBody>
          <a:bodyPr vert="horz" wrap="square" lIns="91440" tIns="45720" rIns="91440" bIns="45720" numCol="1" anchor="t" anchorCtr="0" compatLnSpc="1">
            <a:noAutofit/>
          </a:bodyPr>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descr="Nurses"/>
          <p:cNvPicPr>
            <a:picLocks noChangeAspect="1"/>
          </p:cNvPicPr>
          <p:nvPr/>
        </p:nvPicPr>
        <p:blipFill>
          <a:blip r:embed="rId4"/>
          <a:stretch>
            <a:fillRect/>
          </a:stretch>
        </p:blipFill>
        <p:spPr>
          <a:xfrm>
            <a:off x="8460105" y="3173730"/>
            <a:ext cx="555625" cy="555625"/>
          </a:xfrm>
          <a:prstGeom prst="rect">
            <a:avLst/>
          </a:prstGeom>
        </p:spPr>
      </p:pic>
      <p:pic>
        <p:nvPicPr>
          <p:cNvPr id="13" name="Picture 12" descr="Account"/>
          <p:cNvPicPr>
            <a:picLocks noChangeAspect="1"/>
          </p:cNvPicPr>
          <p:nvPr/>
        </p:nvPicPr>
        <p:blipFill>
          <a:blip r:embed="rId2"/>
          <a:stretch>
            <a:fillRect/>
          </a:stretch>
        </p:blipFill>
        <p:spPr>
          <a:xfrm>
            <a:off x="8535670" y="4983480"/>
            <a:ext cx="515620" cy="515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arn(inVertical)">
                                      <p:cBhvr>
                                        <p:cTn id="7" dur="500"/>
                                        <p:tgtEl>
                                          <p:spTgt spid="4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p:cTn id="11" dur="1000" fill="hold"/>
                                        <p:tgtEl>
                                          <p:spTgt spid="45"/>
                                        </p:tgtEl>
                                        <p:attrNameLst>
                                          <p:attrName>ppt_w</p:attrName>
                                        </p:attrNameLst>
                                      </p:cBhvr>
                                      <p:tavLst>
                                        <p:tav tm="0">
                                          <p:val>
                                            <p:fltVal val="0"/>
                                          </p:val>
                                        </p:tav>
                                        <p:tav tm="100000">
                                          <p:val>
                                            <p:strVal val="#ppt_w"/>
                                          </p:val>
                                        </p:tav>
                                      </p:tavLst>
                                    </p:anim>
                                    <p:anim calcmode="lin" valueType="num">
                                      <p:cBhvr>
                                        <p:cTn id="12" dur="1000" fill="hold"/>
                                        <p:tgtEl>
                                          <p:spTgt spid="45"/>
                                        </p:tgtEl>
                                        <p:attrNameLst>
                                          <p:attrName>ppt_h</p:attrName>
                                        </p:attrNameLst>
                                      </p:cBhvr>
                                      <p:tavLst>
                                        <p:tav tm="0">
                                          <p:val>
                                            <p:fltVal val="0"/>
                                          </p:val>
                                        </p:tav>
                                        <p:tav tm="100000">
                                          <p:val>
                                            <p:strVal val="#ppt_h"/>
                                          </p:val>
                                        </p:tav>
                                      </p:tavLst>
                                    </p:anim>
                                    <p:anim calcmode="lin" valueType="num">
                                      <p:cBhvr>
                                        <p:cTn id="13" dur="1000" fill="hold"/>
                                        <p:tgtEl>
                                          <p:spTgt spid="45"/>
                                        </p:tgtEl>
                                        <p:attrNameLst>
                                          <p:attrName>style.rotation</p:attrName>
                                        </p:attrNameLst>
                                      </p:cBhvr>
                                      <p:tavLst>
                                        <p:tav tm="0">
                                          <p:val>
                                            <p:fltVal val="360"/>
                                          </p:val>
                                        </p:tav>
                                        <p:tav tm="100000">
                                          <p:val>
                                            <p:fltVal val="0"/>
                                          </p:val>
                                        </p:tav>
                                      </p:tavLst>
                                    </p:anim>
                                    <p:animEffect transition="in" filter="fade">
                                      <p:cBhvr>
                                        <p:cTn id="14" dur="1000"/>
                                        <p:tgtEl>
                                          <p:spTgt spid="45"/>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81"/>
                                        </p:tgtEl>
                                        <p:attrNameLst>
                                          <p:attrName>style.visibility</p:attrName>
                                        </p:attrNameLst>
                                      </p:cBhvr>
                                      <p:to>
                                        <p:strVal val="visible"/>
                                      </p:to>
                                    </p:set>
                                    <p:anim calcmode="lin" valueType="num">
                                      <p:cBhvr>
                                        <p:cTn id="17" dur="500" fill="hold"/>
                                        <p:tgtEl>
                                          <p:spTgt spid="81"/>
                                        </p:tgtEl>
                                        <p:attrNameLst>
                                          <p:attrName>ppt_w</p:attrName>
                                        </p:attrNameLst>
                                      </p:cBhvr>
                                      <p:tavLst>
                                        <p:tav tm="0">
                                          <p:val>
                                            <p:fltVal val="0"/>
                                          </p:val>
                                        </p:tav>
                                        <p:tav tm="100000">
                                          <p:val>
                                            <p:strVal val="#ppt_w"/>
                                          </p:val>
                                        </p:tav>
                                      </p:tavLst>
                                    </p:anim>
                                    <p:anim calcmode="lin" valueType="num">
                                      <p:cBhvr>
                                        <p:cTn id="18" dur="500" fill="hold"/>
                                        <p:tgtEl>
                                          <p:spTgt spid="81"/>
                                        </p:tgtEl>
                                        <p:attrNameLst>
                                          <p:attrName>ppt_h</p:attrName>
                                        </p:attrNameLst>
                                      </p:cBhvr>
                                      <p:tavLst>
                                        <p:tav tm="0">
                                          <p:val>
                                            <p:fltVal val="0"/>
                                          </p:val>
                                        </p:tav>
                                        <p:tav tm="100000">
                                          <p:val>
                                            <p:strVal val="#ppt_h"/>
                                          </p:val>
                                        </p:tav>
                                      </p:tavLst>
                                    </p:anim>
                                    <p:animEffect transition="in" filter="fade">
                                      <p:cBhvr>
                                        <p:cTn id="19" dur="500"/>
                                        <p:tgtEl>
                                          <p:spTgt spid="81"/>
                                        </p:tgtEl>
                                      </p:cBhvr>
                                    </p:animEffect>
                                  </p:childTnLst>
                                </p:cTn>
                              </p:par>
                            </p:childTnLst>
                          </p:cTn>
                        </p:par>
                        <p:par>
                          <p:cTn id="20" fill="hold">
                            <p:stCondLst>
                              <p:cond delay="1500"/>
                            </p:stCondLst>
                            <p:childTnLst>
                              <p:par>
                                <p:cTn id="21" presetID="37" presetClass="entr" presetSubtype="0" fill="hold" grpId="0"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1000"/>
                                        <p:tgtEl>
                                          <p:spTgt spid="65"/>
                                        </p:tgtEl>
                                      </p:cBhvr>
                                    </p:animEffect>
                                    <p:anim calcmode="lin" valueType="num">
                                      <p:cBhvr>
                                        <p:cTn id="24" dur="1000" fill="hold"/>
                                        <p:tgtEl>
                                          <p:spTgt spid="65"/>
                                        </p:tgtEl>
                                        <p:attrNameLst>
                                          <p:attrName>ppt_x</p:attrName>
                                        </p:attrNameLst>
                                      </p:cBhvr>
                                      <p:tavLst>
                                        <p:tav tm="0">
                                          <p:val>
                                            <p:strVal val="#ppt_x"/>
                                          </p:val>
                                        </p:tav>
                                        <p:tav tm="100000">
                                          <p:val>
                                            <p:strVal val="#ppt_x"/>
                                          </p:val>
                                        </p:tav>
                                      </p:tavLst>
                                    </p:anim>
                                    <p:anim calcmode="lin" valueType="num">
                                      <p:cBhvr>
                                        <p:cTn id="25" dur="900" decel="100000" fill="hold"/>
                                        <p:tgtEl>
                                          <p:spTgt spid="65"/>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65"/>
                                        </p:tgtEl>
                                        <p:attrNameLst>
                                          <p:attrName>ppt_y</p:attrName>
                                        </p:attrNameLst>
                                      </p:cBhvr>
                                      <p:tavLst>
                                        <p:tav tm="0">
                                          <p:val>
                                            <p:strVal val="#ppt_y-.03"/>
                                          </p:val>
                                        </p:tav>
                                        <p:tav tm="100000">
                                          <p:val>
                                            <p:strVal val="#ppt_y"/>
                                          </p:val>
                                        </p:tav>
                                      </p:tavLst>
                                    </p:anim>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up)">
                                      <p:cBhvr>
                                        <p:cTn id="30" dur="500"/>
                                        <p:tgtEl>
                                          <p:spTgt spid="2"/>
                                        </p:tgtEl>
                                      </p:cBhvr>
                                    </p:animEffect>
                                  </p:childTnLst>
                                </p:cTn>
                              </p:par>
                              <p:par>
                                <p:cTn id="31" presetID="22" presetClass="entr" presetSubtype="1" fill="hold" nodeType="with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wipe(up)">
                                      <p:cBhvr>
                                        <p:cTn id="33" dur="500"/>
                                        <p:tgtEl>
                                          <p:spTgt spid="82"/>
                                        </p:tgtEl>
                                      </p:cBhvr>
                                    </p:animEffect>
                                  </p:childTnLst>
                                </p:cTn>
                              </p:par>
                              <p:par>
                                <p:cTn id="34" presetID="22" presetClass="entr" presetSubtype="1" fill="hold"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wipe(up)">
                                      <p:cBhvr>
                                        <p:cTn id="36" dur="500"/>
                                        <p:tgtEl>
                                          <p:spTgt spid="85"/>
                                        </p:tgtEl>
                                      </p:cBhvr>
                                    </p:animEffect>
                                  </p:childTnLst>
                                </p:cTn>
                              </p:par>
                              <p:par>
                                <p:cTn id="37" presetID="22" presetClass="entr" presetSubtype="1" fill="hold" nodeType="with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wipe(up)">
                                      <p:cBhvr>
                                        <p:cTn id="39" dur="500"/>
                                        <p:tgtEl>
                                          <p:spTgt spid="88"/>
                                        </p:tgtEl>
                                      </p:cBhvr>
                                    </p:animEffect>
                                  </p:childTnLst>
                                </p:cTn>
                              </p:par>
                              <p:par>
                                <p:cTn id="40" presetID="22" presetClass="entr" presetSubtype="1" fill="hold" nodeType="withEffect">
                                  <p:stCondLst>
                                    <p:cond delay="0"/>
                                  </p:stCondLst>
                                  <p:childTnLst>
                                    <p:set>
                                      <p:cBhvr>
                                        <p:cTn id="41" dur="1" fill="hold">
                                          <p:stCondLst>
                                            <p:cond delay="0"/>
                                          </p:stCondLst>
                                        </p:cTn>
                                        <p:tgtEl>
                                          <p:spTgt spid="91"/>
                                        </p:tgtEl>
                                        <p:attrNameLst>
                                          <p:attrName>style.visibility</p:attrName>
                                        </p:attrNameLst>
                                      </p:cBhvr>
                                      <p:to>
                                        <p:strVal val="visible"/>
                                      </p:to>
                                    </p:set>
                                    <p:animEffect transition="in" filter="wipe(up)">
                                      <p:cBhvr>
                                        <p:cTn id="42" dur="500"/>
                                        <p:tgtEl>
                                          <p:spTgt spid="91"/>
                                        </p:tgtEl>
                                      </p:cBhvr>
                                    </p:animEffect>
                                  </p:childTnLst>
                                </p:cTn>
                              </p:par>
                              <p:par>
                                <p:cTn id="43" presetID="22" presetClass="entr" presetSubtype="1" fill="hold" nodeType="with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wipe(up)">
                                      <p:cBhvr>
                                        <p:cTn id="45"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65" grpId="0"/>
      <p:bldP spid="8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6"/>
          <p:cNvSpPr txBox="1"/>
          <p:nvPr/>
        </p:nvSpPr>
        <p:spPr>
          <a:xfrm>
            <a:off x="5744664" y="1912030"/>
            <a:ext cx="5075237" cy="70675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4000" dirty="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login form</a:t>
            </a:r>
            <a:endParaRPr lang="en-US" sz="40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文本占位符 16"/>
          <p:cNvSpPr txBox="1"/>
          <p:nvPr/>
        </p:nvSpPr>
        <p:spPr>
          <a:xfrm>
            <a:off x="5829754" y="2656746"/>
            <a:ext cx="5244646" cy="149923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12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this is the form of login that any user of the system should skip it to enter the system.</a:t>
            </a:r>
            <a:endParaRPr lang="en-US" altLang="zh-CN" sz="16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a:p>
            <a:r>
              <a:rPr lang="en-US" altLang="zh-CN" sz="16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and he should choise from buttons on the left his jop untill he can insert his ume and password. </a:t>
            </a:r>
            <a:endParaRPr lang="en-US" altLang="zh-CN" sz="16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461500" y="95885"/>
            <a:ext cx="2416175" cy="2746375"/>
          </a:xfrm>
          <a:prstGeom prst="rect">
            <a:avLst/>
          </a:prstGeom>
        </p:spPr>
      </p:pic>
      <p:sp>
        <p:nvSpPr>
          <p:cNvPr id="13" name="文本占位符 16"/>
          <p:cNvSpPr txBox="1"/>
          <p:nvPr/>
        </p:nvSpPr>
        <p:spPr>
          <a:xfrm>
            <a:off x="5829935" y="382270"/>
            <a:ext cx="3063240" cy="186118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1500" b="0" dirty="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02</a:t>
            </a:r>
            <a:endParaRPr lang="zh-CN" altLang="en-US" sz="11500" b="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19" name="矩形 118"/>
          <p:cNvSpPr/>
          <p:nvPr/>
        </p:nvSpPr>
        <p:spPr>
          <a:xfrm>
            <a:off x="78105" y="1009650"/>
            <a:ext cx="4979670" cy="4794250"/>
          </a:xfrm>
          <a:prstGeom prst="rect">
            <a:avLst/>
          </a:prstGeom>
          <a:blipFill dpi="0" rotWithShape="1">
            <a:blip r:embed="rId2"/>
            <a:srcRect/>
            <a:stretch>
              <a:fillRect/>
            </a:stretch>
          </a:bli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chemeClr val="tx1">
                  <a:lumMod val="75000"/>
                  <a:lumOff val="25000"/>
                </a:scheme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14:presetBounceEnd="40000">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 calcmode="lin" valueType="num" p14:bounceEnd="40000">
                                          <p:cBhvr additive="base">
                                            <p:cTn id="18" dur="50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par>
                              <p:cTn id="20" fill="hold">
                                <p:stCondLst>
                                  <p:cond delay="949"/>
                                </p:stCondLst>
                                <p:childTnLst>
                                  <p:par>
                                    <p:cTn id="21" presetID="10" presetClass="entr" presetSubtype="0" fill="hold" grpId="0" nodeType="afterEffect">
                                      <p:stCondLst>
                                        <p:cond delay="0"/>
                                      </p:stCondLst>
                                      <p:iterate type="wd">
                                        <p:tmPct val="7000"/>
                                      </p:iterate>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par>
                              <p:cTn id="20" fill="hold">
                                <p:stCondLst>
                                  <p:cond delay="949"/>
                                </p:stCondLst>
                                <p:childTnLst>
                                  <p:par>
                                    <p:cTn id="21" presetID="10" presetClass="entr" presetSubtype="0" fill="hold" grpId="0" nodeType="afterEffect">
                                      <p:stCondLst>
                                        <p:cond delay="0"/>
                                      </p:stCondLst>
                                      <p:iterate type="wd">
                                        <p:tmPct val="7000"/>
                                      </p:iterate>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6"/>
          <p:cNvSpPr txBox="1"/>
          <p:nvPr/>
        </p:nvSpPr>
        <p:spPr>
          <a:xfrm>
            <a:off x="5744664" y="1912030"/>
            <a:ext cx="5075237" cy="70675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4000" dirty="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reception form</a:t>
            </a:r>
            <a:endParaRPr lang="en-US" sz="40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文本占位符 16"/>
          <p:cNvSpPr txBox="1"/>
          <p:nvPr/>
        </p:nvSpPr>
        <p:spPr>
          <a:xfrm>
            <a:off x="5829754" y="2656746"/>
            <a:ext cx="5244646" cy="117919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12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this is the form of reception that from it the receptionest can add a new patient or search and delete any patient from it.</a:t>
            </a:r>
            <a:endParaRPr lang="en-US" altLang="zh-CN" sz="16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a:p>
            <a:r>
              <a:rPr lang="en-US" altLang="zh-CN" sz="16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he can view all patients. </a:t>
            </a:r>
            <a:endParaRPr lang="en-US" altLang="zh-CN" sz="16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315450" y="0"/>
            <a:ext cx="2416175" cy="2746375"/>
          </a:xfrm>
          <a:prstGeom prst="rect">
            <a:avLst/>
          </a:prstGeom>
        </p:spPr>
      </p:pic>
      <p:sp>
        <p:nvSpPr>
          <p:cNvPr id="13" name="文本占位符 16"/>
          <p:cNvSpPr txBox="1"/>
          <p:nvPr/>
        </p:nvSpPr>
        <p:spPr>
          <a:xfrm>
            <a:off x="5829935" y="382270"/>
            <a:ext cx="3063240" cy="186118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1500" b="0" dirty="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03</a:t>
            </a:r>
            <a:endParaRPr lang="zh-CN" altLang="en-US" sz="11500" b="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19" name="矩形 118"/>
          <p:cNvSpPr/>
          <p:nvPr/>
        </p:nvSpPr>
        <p:spPr>
          <a:xfrm>
            <a:off x="187960" y="614680"/>
            <a:ext cx="4979670" cy="4794250"/>
          </a:xfrm>
          <a:prstGeom prst="rect">
            <a:avLst/>
          </a:prstGeom>
          <a:blipFill dpi="0" rotWithShape="1">
            <a:blip r:embed="rId2"/>
            <a:srcRect/>
            <a:stretch>
              <a:fillRect/>
            </a:stretch>
          </a:bli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chemeClr val="tx1">
                  <a:lumMod val="75000"/>
                  <a:lumOff val="25000"/>
                </a:scheme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14:presetBounceEnd="40000">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 calcmode="lin" valueType="num" p14:bounceEnd="40000">
                                          <p:cBhvr additive="base">
                                            <p:cTn id="18" dur="50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par>
                              <p:cTn id="20" fill="hold">
                                <p:stCondLst>
                                  <p:cond delay="1149"/>
                                </p:stCondLst>
                                <p:childTnLst>
                                  <p:par>
                                    <p:cTn id="21" presetID="10" presetClass="entr" presetSubtype="0" fill="hold" grpId="0" nodeType="afterEffect">
                                      <p:stCondLst>
                                        <p:cond delay="0"/>
                                      </p:stCondLst>
                                      <p:iterate type="wd">
                                        <p:tmPct val="7000"/>
                                      </p:iterate>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par>
                              <p:cTn id="20" fill="hold">
                                <p:stCondLst>
                                  <p:cond delay="1149"/>
                                </p:stCondLst>
                                <p:childTnLst>
                                  <p:par>
                                    <p:cTn id="21" presetID="10" presetClass="entr" presetSubtype="0" fill="hold" grpId="0" nodeType="afterEffect">
                                      <p:stCondLst>
                                        <p:cond delay="0"/>
                                      </p:stCondLst>
                                      <p:iterate type="wd">
                                        <p:tmPct val="7000"/>
                                      </p:iterate>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6"/>
          <p:cNvSpPr txBox="1"/>
          <p:nvPr/>
        </p:nvSpPr>
        <p:spPr>
          <a:xfrm>
            <a:off x="5744664" y="1912030"/>
            <a:ext cx="5075237" cy="70675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4000" dirty="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Manager form</a:t>
            </a:r>
            <a:endParaRPr lang="en-US" sz="40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文本占位符 16"/>
          <p:cNvSpPr txBox="1"/>
          <p:nvPr/>
        </p:nvSpPr>
        <p:spPr>
          <a:xfrm>
            <a:off x="5829754" y="2656746"/>
            <a:ext cx="5244646" cy="226758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12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this is the form of manager that shows after a successful login from manager .</a:t>
            </a:r>
            <a:endParaRPr lang="en-US" altLang="zh-CN" sz="16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a:p>
            <a:r>
              <a:rPr lang="en-US" altLang="zh-CN" sz="16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and he can show employess data from any section and any type ,adding a new employee ,delete,search for any employee in the system .</a:t>
            </a:r>
            <a:endParaRPr lang="en-US" altLang="zh-CN" sz="16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a:p>
            <a:r>
              <a:rPr lang="en-US" altLang="zh-CN" sz="16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but he is not deal with ant data of patient. </a:t>
            </a:r>
            <a:endParaRPr lang="en-US" altLang="zh-CN" sz="16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425305" y="0"/>
            <a:ext cx="2416175" cy="2746375"/>
          </a:xfrm>
          <a:prstGeom prst="rect">
            <a:avLst/>
          </a:prstGeom>
        </p:spPr>
      </p:pic>
      <p:sp>
        <p:nvSpPr>
          <p:cNvPr id="13" name="文本占位符 16"/>
          <p:cNvSpPr txBox="1"/>
          <p:nvPr/>
        </p:nvSpPr>
        <p:spPr>
          <a:xfrm>
            <a:off x="5829935" y="382270"/>
            <a:ext cx="3063240" cy="186118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1500" b="0" dirty="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04</a:t>
            </a:r>
            <a:endParaRPr lang="zh-CN" altLang="en-US" sz="11500" b="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19" name="矩形 118"/>
          <p:cNvSpPr/>
          <p:nvPr/>
        </p:nvSpPr>
        <p:spPr>
          <a:xfrm>
            <a:off x="224790" y="517525"/>
            <a:ext cx="4979670" cy="4794250"/>
          </a:xfrm>
          <a:prstGeom prst="rect">
            <a:avLst/>
          </a:prstGeom>
          <a:blipFill dpi="0" rotWithShape="1">
            <a:blip r:embed="rId2"/>
            <a:srcRect/>
            <a:stretch>
              <a:fillRect/>
            </a:stretch>
          </a:bli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chemeClr val="tx1">
                  <a:lumMod val="75000"/>
                  <a:lumOff val="25000"/>
                </a:scheme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14:presetBounceEnd="40000">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 calcmode="lin" valueType="num" p14:bounceEnd="40000">
                                          <p:cBhvr additive="base">
                                            <p:cTn id="18" dur="50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par>
                              <p:cTn id="20" fill="hold">
                                <p:stCondLst>
                                  <p:cond delay="1049"/>
                                </p:stCondLst>
                                <p:childTnLst>
                                  <p:par>
                                    <p:cTn id="21" presetID="10" presetClass="entr" presetSubtype="0" fill="hold" grpId="0" nodeType="afterEffect">
                                      <p:stCondLst>
                                        <p:cond delay="0"/>
                                      </p:stCondLst>
                                      <p:iterate type="wd">
                                        <p:tmPct val="7000"/>
                                      </p:iterate>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par>
                              <p:cTn id="20" fill="hold">
                                <p:stCondLst>
                                  <p:cond delay="1049"/>
                                </p:stCondLst>
                                <p:childTnLst>
                                  <p:par>
                                    <p:cTn id="21" presetID="10" presetClass="entr" presetSubtype="0" fill="hold" grpId="0" nodeType="afterEffect">
                                      <p:stCondLst>
                                        <p:cond delay="0"/>
                                      </p:stCondLst>
                                      <p:iterate type="wd">
                                        <p:tmPct val="7000"/>
                                      </p:iterate>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6"/>
          <p:cNvSpPr txBox="1"/>
          <p:nvPr/>
        </p:nvSpPr>
        <p:spPr>
          <a:xfrm>
            <a:off x="5744664" y="1912030"/>
            <a:ext cx="5075237" cy="70675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4000" dirty="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Doctor &amp; nurse form</a:t>
            </a:r>
            <a:endParaRPr lang="en-US" sz="40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文本占位符 16"/>
          <p:cNvSpPr txBox="1"/>
          <p:nvPr/>
        </p:nvSpPr>
        <p:spPr>
          <a:xfrm>
            <a:off x="5829754" y="2656746"/>
            <a:ext cx="5244646" cy="73088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12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this is the form of doctor and nurse which view all patients and there data. </a:t>
            </a:r>
            <a:endParaRPr lang="en-US" altLang="zh-CN" sz="16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582785" y="0"/>
            <a:ext cx="2416175" cy="2746375"/>
          </a:xfrm>
          <a:prstGeom prst="rect">
            <a:avLst/>
          </a:prstGeom>
        </p:spPr>
      </p:pic>
      <p:sp>
        <p:nvSpPr>
          <p:cNvPr id="13" name="文本占位符 16"/>
          <p:cNvSpPr txBox="1"/>
          <p:nvPr/>
        </p:nvSpPr>
        <p:spPr>
          <a:xfrm>
            <a:off x="5829935" y="382270"/>
            <a:ext cx="3063240" cy="1861185"/>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1500" b="0" dirty="0" smtClean="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05</a:t>
            </a:r>
            <a:endParaRPr lang="zh-CN" altLang="en-US" sz="11500" b="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19" name="矩形 118"/>
          <p:cNvSpPr/>
          <p:nvPr/>
        </p:nvSpPr>
        <p:spPr>
          <a:xfrm>
            <a:off x="90805" y="625475"/>
            <a:ext cx="4979670" cy="4794250"/>
          </a:xfrm>
          <a:prstGeom prst="rect">
            <a:avLst/>
          </a:prstGeom>
          <a:blipFill dpi="0" rotWithShape="1">
            <a:blip r:embed="rId2"/>
            <a:srcRect/>
            <a:stretch>
              <a:fillRect/>
            </a:stretch>
          </a:bli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a:noFill/>
              </a:ln>
              <a:solidFill>
                <a:schemeClr val="tx1">
                  <a:lumMod val="75000"/>
                  <a:lumOff val="25000"/>
                </a:scheme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14:presetBounceEnd="40000">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 calcmode="lin" valueType="num" p14:bounceEnd="40000">
                                          <p:cBhvr additive="base">
                                            <p:cTn id="18" dur="50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par>
                              <p:cTn id="20" fill="hold">
                                <p:stCondLst>
                                  <p:cond delay="1399"/>
                                </p:stCondLst>
                                <p:childTnLst>
                                  <p:par>
                                    <p:cTn id="21" presetID="10" presetClass="entr" presetSubtype="0" fill="hold" grpId="0" nodeType="afterEffect">
                                      <p:stCondLst>
                                        <p:cond delay="0"/>
                                      </p:stCondLst>
                                      <p:iterate type="wd">
                                        <p:tmPct val="7000"/>
                                      </p:iterate>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grpId="0" nodeType="afterEffect">
                                      <p:stCondLst>
                                        <p:cond delay="0"/>
                                      </p:stCondLst>
                                      <p:iterate type="lt">
                                        <p:tmPct val="10000"/>
                                      </p:iterate>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par>
                              <p:cTn id="20" fill="hold">
                                <p:stCondLst>
                                  <p:cond delay="1399"/>
                                </p:stCondLst>
                                <p:childTnLst>
                                  <p:par>
                                    <p:cTn id="21" presetID="10" presetClass="entr" presetSubtype="0" fill="hold" grpId="0" nodeType="afterEffect">
                                      <p:stCondLst>
                                        <p:cond delay="0"/>
                                      </p:stCondLst>
                                      <p:iterate type="wd">
                                        <p:tmPct val="7000"/>
                                      </p:iterate>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mc:Fallback>
  </mc:AlternateContent>
</p:sld>
</file>

<file path=ppt/tags/tag1.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模板页面">
  <a:themeElements>
    <a:clrScheme name="红橙色">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Temp">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lnSpc>
            <a:spcPct val="130000"/>
          </a:lnSpc>
          <a:defRPr sz="1200" dirty="0">
            <a:latin typeface="Microsoft YaHei" panose="020B0503020204020204" pitchFamily="34" charset="-122"/>
            <a:ea typeface="Microsoft YaHei"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Microsoft YaHei" panose="020B0503020204020204" pitchFamily="34" charset="-122"/>
            <a:ea typeface="Microsoft YaHei" panose="020B0503020204020204" pitchFamily="34" charset="-122"/>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1954</Words>
  <Application>WPS Presentation</Application>
  <PresentationFormat>宽屏</PresentationFormat>
  <Paragraphs>97</Paragraphs>
  <Slides>12</Slides>
  <Notes>23</Notes>
  <HiddenSlides>1</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12</vt:i4>
      </vt:variant>
    </vt:vector>
  </HeadingPairs>
  <TitlesOfParts>
    <vt:vector size="25" baseType="lpstr">
      <vt:lpstr>Arial</vt:lpstr>
      <vt:lpstr>SimSun</vt:lpstr>
      <vt:lpstr>Wingdings</vt:lpstr>
      <vt:lpstr>Microsoft YaHei</vt:lpstr>
      <vt:lpstr>Calibri</vt:lpstr>
      <vt:lpstr>小米兰亭_GB外压缩</vt:lpstr>
      <vt:lpstr>Segoe Print</vt:lpstr>
      <vt:lpstr>华文细黑</vt:lpstr>
      <vt:lpstr>Arial Unicode MS</vt:lpstr>
      <vt:lpstr>Lato</vt:lpstr>
      <vt:lpstr>Gill Sans</vt:lpstr>
      <vt:lpstr>Century Gothic</vt:lpstr>
      <vt:lpstr>模板页面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春秋视觉</dc:creator>
  <cp:lastModifiedBy>Mamdoh</cp:lastModifiedBy>
  <cp:revision>99</cp:revision>
  <dcterms:created xsi:type="dcterms:W3CDTF">2015-08-18T02:51:00Z</dcterms:created>
  <dcterms:modified xsi:type="dcterms:W3CDTF">2021-03-01T11:13:45Z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1033-11.2.0.9926</vt:lpwstr>
  </property>
</Properties>
</file>